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Merriweather Sans"/>
      <p:regular r:id="rId64"/>
      <p:bold r:id="rId65"/>
      <p:italic r:id="rId66"/>
      <p:boldItalic r:id="rId67"/>
    </p:embeddedFont>
    <p:embeddedFont>
      <p:font typeface="Nunito ExtraLight"/>
      <p:regular r:id="rId68"/>
      <p:bold r:id="rId69"/>
      <p:italic r:id="rId70"/>
      <p:boldItalic r:id="rId71"/>
    </p:embeddedFont>
    <p:embeddedFont>
      <p:font typeface="Helvetica Neue"/>
      <p:regular r:id="rId72"/>
      <p:bold r:id="rId73"/>
      <p:italic r:id="rId74"/>
      <p:boldItalic r:id="rId75"/>
    </p:embeddedFont>
    <p:embeddedFont>
      <p:font typeface="Century Gothic"/>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HelveticaNeue-bold.fntdata"/><Relationship Id="rId72" Type="http://schemas.openxmlformats.org/officeDocument/2006/relationships/font" Target="fonts/HelveticaNeue-regular.fntdata"/><Relationship Id="rId31" Type="http://schemas.openxmlformats.org/officeDocument/2006/relationships/slide" Target="slides/slide25.xml"/><Relationship Id="rId75" Type="http://schemas.openxmlformats.org/officeDocument/2006/relationships/font" Target="fonts/HelveticaNeue-boldItalic.fntdata"/><Relationship Id="rId30" Type="http://schemas.openxmlformats.org/officeDocument/2006/relationships/slide" Target="slides/slide24.xml"/><Relationship Id="rId74" Type="http://schemas.openxmlformats.org/officeDocument/2006/relationships/font" Target="fonts/HelveticaNeue-italic.fntdata"/><Relationship Id="rId33" Type="http://schemas.openxmlformats.org/officeDocument/2006/relationships/slide" Target="slides/slide27.xml"/><Relationship Id="rId77" Type="http://schemas.openxmlformats.org/officeDocument/2006/relationships/font" Target="fonts/CenturyGothic-bold.fntdata"/><Relationship Id="rId32" Type="http://schemas.openxmlformats.org/officeDocument/2006/relationships/slide" Target="slides/slide26.xml"/><Relationship Id="rId76" Type="http://schemas.openxmlformats.org/officeDocument/2006/relationships/font" Target="fonts/CenturyGothic-regular.fntdata"/><Relationship Id="rId35" Type="http://schemas.openxmlformats.org/officeDocument/2006/relationships/slide" Target="slides/slide29.xml"/><Relationship Id="rId79" Type="http://schemas.openxmlformats.org/officeDocument/2006/relationships/font" Target="fonts/CenturyGothic-boldItalic.fntdata"/><Relationship Id="rId34" Type="http://schemas.openxmlformats.org/officeDocument/2006/relationships/slide" Target="slides/slide28.xml"/><Relationship Id="rId78" Type="http://schemas.openxmlformats.org/officeDocument/2006/relationships/font" Target="fonts/CenturyGothic-italic.fntdata"/><Relationship Id="rId71" Type="http://schemas.openxmlformats.org/officeDocument/2006/relationships/font" Target="fonts/NunitoExtraLight-boldItalic.fntdata"/><Relationship Id="rId70" Type="http://schemas.openxmlformats.org/officeDocument/2006/relationships/font" Target="fonts/NunitoExtraLight-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MerriweatherSans-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MerriweatherSans-italic.fntdata"/><Relationship Id="rId21" Type="http://schemas.openxmlformats.org/officeDocument/2006/relationships/slide" Target="slides/slide15.xml"/><Relationship Id="rId65" Type="http://schemas.openxmlformats.org/officeDocument/2006/relationships/font" Target="fonts/MerriweatherSans-bold.fntdata"/><Relationship Id="rId24" Type="http://schemas.openxmlformats.org/officeDocument/2006/relationships/slide" Target="slides/slide18.xml"/><Relationship Id="rId68" Type="http://schemas.openxmlformats.org/officeDocument/2006/relationships/font" Target="fonts/NunitoExtraLight-regular.fntdata"/><Relationship Id="rId23" Type="http://schemas.openxmlformats.org/officeDocument/2006/relationships/slide" Target="slides/slide17.xml"/><Relationship Id="rId67" Type="http://schemas.openxmlformats.org/officeDocument/2006/relationships/font" Target="fonts/MerriweatherSans-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unitoExtraLight-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bb9945ea7_0_1: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Good afternoon. My name is Ashish, and I am a Developer.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Show of hands, how many of you are </a:t>
            </a:r>
            <a:r>
              <a:rPr b="1" lang="en" sz="1200">
                <a:solidFill>
                  <a:schemeClr val="dk1"/>
                </a:solidFill>
              </a:rPr>
              <a:t>aware of Amazon Alexa</a:t>
            </a:r>
            <a:r>
              <a:rPr lang="en" sz="1200">
                <a:solidFill>
                  <a:schemeClr val="dk1"/>
                </a:solidFill>
              </a:rPr>
              <a:t>? How many of you have </a:t>
            </a:r>
            <a:r>
              <a:rPr b="1" lang="en" sz="1200">
                <a:solidFill>
                  <a:schemeClr val="dk1"/>
                </a:solidFill>
              </a:rPr>
              <a:t>seen Amazon Echo in action</a:t>
            </a:r>
            <a:r>
              <a:rPr lang="en" sz="1200">
                <a:solidFill>
                  <a:schemeClr val="dk1"/>
                </a:solidFill>
              </a:rPr>
              <a:t>?</a:t>
            </a:r>
            <a:endParaRPr sz="11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Great. So, for those who haven’t had a chance yet, let me introduce you to Alexa. </a:t>
            </a:r>
            <a:endParaRPr sz="11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I am very excited to be here today to talk to you all about building voice experiences with Alexa!</a:t>
            </a:r>
            <a:endParaRPr sz="1200">
              <a:solidFill>
                <a:schemeClr val="dk1"/>
              </a:solidFill>
            </a:endParaRPr>
          </a:p>
          <a:p>
            <a:pPr indent="0" lvl="0" marL="0" rtl="0" algn="l">
              <a:spcBef>
                <a:spcPts val="0"/>
              </a:spcBef>
              <a:spcAft>
                <a:spcPts val="0"/>
              </a:spcAft>
              <a:buNone/>
            </a:pPr>
            <a:r>
              <a:t/>
            </a:r>
            <a:endParaRPr/>
          </a:p>
        </p:txBody>
      </p:sp>
      <p:sp>
        <p:nvSpPr>
          <p:cNvPr id="154" name="Google Shape;154;g4bb9945ea7_0_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3616b7235b_2_121: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3616b7235b_2_121: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3616b7235b_2_232: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3616b7235b_2_232: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4bb9945ea7_0_67: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4bb9945ea7_0_6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36174dad5f_0_4: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36174dad5f_0_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36173a0ec7_1_63: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36173a0ec7_1_6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3616b7235b_2_252: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Clr>
                <a:schemeClr val="dk1"/>
              </a:buClr>
              <a:buFont typeface="Arial"/>
              <a:buNone/>
            </a:pPr>
            <a:r>
              <a:rPr lang="en" sz="1600">
                <a:solidFill>
                  <a:schemeClr val="dk1"/>
                </a:solidFill>
              </a:rPr>
              <a:t>Then Alexa is alert and ready to process what comes next, which is the customer’s request. Our term for that is utterances. This is what the customer asks Alexa to do, like: tell me the weather, or call me an Uber, or turn on the TV. </a:t>
            </a:r>
            <a:endParaRPr sz="1100">
              <a:solidFill>
                <a:schemeClr val="dk1"/>
              </a:solidFill>
            </a:endParaRPr>
          </a:p>
          <a:p>
            <a:pPr indent="0" lvl="0" marL="0" rtl="0" algn="l">
              <a:lnSpc>
                <a:spcPct val="110000"/>
              </a:lnSpc>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Then Alexa takes what the customer says and maps it to an intent, or the main action associated to the customer’s command. </a:t>
            </a:r>
            <a:endParaRPr sz="11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Now, this isn’t as straightforward with voice as it is with visual or web-based experiences. On a web page, you simply press the “OK” button to trigger the action. In a voice experience, the intent is still OK, but the label may change. The customer might say “OK,” “Next, “Sounds good,” “Thanks,” and so on. The designer’s job is to define the way people interact with Alexa. Then Alexa will take all those utterances and map them to the right intent. </a:t>
            </a:r>
            <a:endParaRPr/>
          </a:p>
        </p:txBody>
      </p:sp>
      <p:sp>
        <p:nvSpPr>
          <p:cNvPr id="554" name="Google Shape;554;g3616b7235b_2_252: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455fc88a64_0_0: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455fc88a64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455fc88a64_0_244: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g455fc88a64_0_24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455fc88a64_0_276: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g455fc88a64_0_27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455fc88a64_0_312: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g455fc88a64_0_31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3616b7235b_2_140: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3616b7235b_2_140: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455fc88a64_0_348: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g455fc88a64_0_34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4bb9945ea7_0_325: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g4bb9945ea7_0_32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455fc88a64_0_147: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g455fc88a64_0_14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g4bb9945ea7_0_105: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g4bb9945ea7_0_10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8" name="Shape 908"/>
        <p:cNvGrpSpPr/>
        <p:nvPr/>
      </p:nvGrpSpPr>
      <p:grpSpPr>
        <a:xfrm>
          <a:off x="0" y="0"/>
          <a:ext cx="0" cy="0"/>
          <a:chOff x="0" y="0"/>
          <a:chExt cx="0" cy="0"/>
        </a:xfrm>
      </p:grpSpPr>
      <p:sp>
        <p:nvSpPr>
          <p:cNvPr id="909" name="Google Shape;909;g4bb9945ea7_0_404: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g4bb9945ea7_0_40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455fc88a64_0_406: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g455fc88a64_0_40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Google Shape;973;g455fc88a64_0_436: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g455fc88a64_0_43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g4bb9945ea7_0_438: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Clr>
                <a:schemeClr val="dk1"/>
              </a:buClr>
              <a:buFont typeface="Arial"/>
              <a:buNone/>
            </a:pPr>
            <a:r>
              <a:rPr lang="en" sz="1600">
                <a:solidFill>
                  <a:schemeClr val="dk1"/>
                </a:solidFill>
              </a:rPr>
              <a:t>Then Alexa is alert and ready to process what comes next, which is the customer’s request. Our term for that is utterances. This is what the customer asks Alexa to do, like: tell me the weather, or call me an Uber, or turn on the TV. </a:t>
            </a:r>
            <a:endParaRPr sz="1100">
              <a:solidFill>
                <a:schemeClr val="dk1"/>
              </a:solidFill>
            </a:endParaRPr>
          </a:p>
          <a:p>
            <a:pPr indent="0" lvl="0" marL="0" rtl="0" algn="l">
              <a:lnSpc>
                <a:spcPct val="110000"/>
              </a:lnSpc>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Then Alexa takes what the customer says and maps it to an intent, or the main action associated to the customer’s command. </a:t>
            </a:r>
            <a:endParaRPr sz="11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Now, this isn’t as straightforward with voice as it is with visual or web-based experiences. On a web page, you simply press the “OK” button to trigger the action. In a voice experience, the intent is still OK, but the label may change. The customer might say “OK,” “Next, “Sounds good,” “Thanks,” and so on. The designer’s job is to define the way people interact with Alexa. Then Alexa will take all those utterances and map them to the right intent. </a:t>
            </a:r>
            <a:endParaRPr/>
          </a:p>
        </p:txBody>
      </p:sp>
      <p:sp>
        <p:nvSpPr>
          <p:cNvPr id="1007" name="Google Shape;1007;g4bb9945ea7_0_43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g3b88c79222_0_545: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g3b88c79222_0_54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3" name="Shape 1113"/>
        <p:cNvGrpSpPr/>
        <p:nvPr/>
      </p:nvGrpSpPr>
      <p:grpSpPr>
        <a:xfrm>
          <a:off x="0" y="0"/>
          <a:ext cx="0" cy="0"/>
          <a:chOff x="0" y="0"/>
          <a:chExt cx="0" cy="0"/>
        </a:xfrm>
      </p:grpSpPr>
      <p:sp>
        <p:nvSpPr>
          <p:cNvPr id="1114" name="Google Shape;1114;g455fc88a64_0_819: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g455fc88a64_0_81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3b88c79222_0_54: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7000"/>
              </a:lnSpc>
              <a:spcBef>
                <a:spcPts val="0"/>
              </a:spcBef>
              <a:spcAft>
                <a:spcPts val="0"/>
              </a:spcAft>
              <a:buNone/>
            </a:pPr>
            <a:r>
              <a:rPr lang="en" sz="1000">
                <a:solidFill>
                  <a:srgbClr val="474746"/>
                </a:solidFill>
                <a:latin typeface="Calibri"/>
                <a:ea typeface="Calibri"/>
                <a:cs typeface="Calibri"/>
                <a:sym typeface="Calibri"/>
              </a:rPr>
              <a:t>UI has changed over time</a:t>
            </a:r>
            <a:endParaRPr sz="1000">
              <a:solidFill>
                <a:schemeClr val="dk1"/>
              </a:solidFill>
            </a:endParaRPr>
          </a:p>
          <a:p>
            <a:pPr indent="0" lvl="0" marL="0" rtl="0" algn="l">
              <a:lnSpc>
                <a:spcPct val="107000"/>
              </a:lnSpc>
              <a:spcBef>
                <a:spcPts val="0"/>
              </a:spcBef>
              <a:spcAft>
                <a:spcPts val="0"/>
              </a:spcAft>
              <a:buClr>
                <a:schemeClr val="dk1"/>
              </a:buClr>
              <a:buFont typeface="Arial"/>
              <a:buNone/>
            </a:pPr>
            <a:r>
              <a:rPr lang="en" sz="1000">
                <a:solidFill>
                  <a:srgbClr val="474746"/>
                </a:solidFill>
                <a:latin typeface="Calibri"/>
                <a:ea typeface="Calibri"/>
                <a:cs typeface="Calibri"/>
                <a:sym typeface="Calibri"/>
              </a:rPr>
              <a:t>Punch cards &gt; keyboards &gt; mice &gt; touch &gt; voice</a:t>
            </a:r>
            <a:endParaRPr sz="1000">
              <a:solidFill>
                <a:srgbClr val="474746"/>
              </a:solidFill>
              <a:latin typeface="Calibri"/>
              <a:ea typeface="Calibri"/>
              <a:cs typeface="Calibri"/>
              <a:sym typeface="Calibri"/>
            </a:endParaRPr>
          </a:p>
          <a:p>
            <a:pPr indent="-254000" lvl="0" marL="342900" rtl="0" algn="l">
              <a:lnSpc>
                <a:spcPct val="107000"/>
              </a:lnSpc>
              <a:spcBef>
                <a:spcPts val="800"/>
              </a:spcBef>
              <a:spcAft>
                <a:spcPts val="0"/>
              </a:spcAft>
              <a:buClr>
                <a:srgbClr val="474746"/>
              </a:buClr>
              <a:buSzPts val="1000"/>
              <a:buFont typeface="Calibri"/>
              <a:buChar char="-"/>
            </a:pPr>
            <a:r>
              <a:rPr lang="en" sz="1000">
                <a:solidFill>
                  <a:srgbClr val="474746"/>
                </a:solidFill>
                <a:latin typeface="Calibri"/>
                <a:ea typeface="Calibri"/>
                <a:cs typeface="Calibri"/>
                <a:sym typeface="Calibri"/>
              </a:rPr>
              <a:t>30 years ago DOS -&gt; GUI</a:t>
            </a:r>
            <a:endParaRPr sz="1000">
              <a:solidFill>
                <a:schemeClr val="dk1"/>
              </a:solidFill>
            </a:endParaRPr>
          </a:p>
          <a:p>
            <a:pPr indent="-254000" lvl="0" marL="342900" rtl="0" algn="l">
              <a:lnSpc>
                <a:spcPct val="107000"/>
              </a:lnSpc>
              <a:spcBef>
                <a:spcPts val="800"/>
              </a:spcBef>
              <a:spcAft>
                <a:spcPts val="0"/>
              </a:spcAft>
              <a:buClr>
                <a:srgbClr val="474746"/>
              </a:buClr>
              <a:buSzPts val="1000"/>
              <a:buFont typeface="Calibri"/>
              <a:buChar char="-"/>
            </a:pPr>
            <a:r>
              <a:rPr lang="en" sz="1000">
                <a:solidFill>
                  <a:srgbClr val="474746"/>
                </a:solidFill>
                <a:latin typeface="Calibri"/>
                <a:ea typeface="Calibri"/>
                <a:cs typeface="Calibri"/>
                <a:sym typeface="Calibri"/>
              </a:rPr>
              <a:t>New skills, new business models, new opportunities.  Adobe.</a:t>
            </a:r>
            <a:endParaRPr sz="1000">
              <a:solidFill>
                <a:schemeClr val="dk1"/>
              </a:solidFill>
            </a:endParaRPr>
          </a:p>
          <a:p>
            <a:pPr indent="-254000" lvl="0" marL="342900" rtl="0" algn="l">
              <a:lnSpc>
                <a:spcPct val="107000"/>
              </a:lnSpc>
              <a:spcBef>
                <a:spcPts val="800"/>
              </a:spcBef>
              <a:spcAft>
                <a:spcPts val="0"/>
              </a:spcAft>
              <a:buClr>
                <a:srgbClr val="474746"/>
              </a:buClr>
              <a:buSzPts val="1000"/>
              <a:buFont typeface="Calibri"/>
              <a:buChar char="-"/>
            </a:pPr>
            <a:r>
              <a:rPr lang="en" sz="1000">
                <a:solidFill>
                  <a:srgbClr val="474746"/>
                </a:solidFill>
                <a:latin typeface="Calibri"/>
                <a:ea typeface="Calibri"/>
                <a:cs typeface="Calibri"/>
                <a:sym typeface="Calibri"/>
              </a:rPr>
              <a:t>GUI -&gt; Web.   Yahoo, Amazon AWS.</a:t>
            </a:r>
            <a:endParaRPr sz="1000">
              <a:solidFill>
                <a:srgbClr val="474746"/>
              </a:solidFill>
              <a:latin typeface="Calibri"/>
              <a:ea typeface="Calibri"/>
              <a:cs typeface="Calibri"/>
              <a:sym typeface="Calibri"/>
            </a:endParaRPr>
          </a:p>
          <a:p>
            <a:pPr indent="-254000" lvl="0" marL="342900" rtl="0" algn="l">
              <a:lnSpc>
                <a:spcPct val="107000"/>
              </a:lnSpc>
              <a:spcBef>
                <a:spcPts val="800"/>
              </a:spcBef>
              <a:spcAft>
                <a:spcPts val="0"/>
              </a:spcAft>
              <a:buClr>
                <a:srgbClr val="474746"/>
              </a:buClr>
              <a:buSzPts val="1000"/>
              <a:buFont typeface="Calibri"/>
              <a:buChar char="-"/>
            </a:pPr>
            <a:r>
              <a:rPr lang="en" sz="1000">
                <a:solidFill>
                  <a:srgbClr val="474746"/>
                </a:solidFill>
                <a:latin typeface="Calibri"/>
                <a:ea typeface="Calibri"/>
                <a:cs typeface="Calibri"/>
                <a:sym typeface="Calibri"/>
              </a:rPr>
              <a:t>Web -&gt; Mobile.  In the 2000s. Twitter, Facebook, …</a:t>
            </a:r>
            <a:endParaRPr sz="1000">
              <a:solidFill>
                <a:schemeClr val="dk1"/>
              </a:solidFill>
            </a:endParaRPr>
          </a:p>
          <a:p>
            <a:pPr indent="-254000" lvl="0" marL="342900" rtl="0" algn="l">
              <a:lnSpc>
                <a:spcPct val="107000"/>
              </a:lnSpc>
              <a:spcBef>
                <a:spcPts val="800"/>
              </a:spcBef>
              <a:spcAft>
                <a:spcPts val="0"/>
              </a:spcAft>
              <a:buClr>
                <a:srgbClr val="474746"/>
              </a:buClr>
              <a:buSzPts val="1000"/>
              <a:buFont typeface="Calibri"/>
              <a:buChar char="-"/>
            </a:pPr>
            <a:r>
              <a:rPr lang="en" sz="1000">
                <a:solidFill>
                  <a:srgbClr val="474746"/>
                </a:solidFill>
                <a:latin typeface="Calibri"/>
                <a:ea typeface="Calibri"/>
                <a:cs typeface="Calibri"/>
                <a:sym typeface="Calibri"/>
              </a:rPr>
              <a:t>Every Decade</a:t>
            </a:r>
            <a:endParaRPr sz="1000"/>
          </a:p>
        </p:txBody>
      </p:sp>
      <p:sp>
        <p:nvSpPr>
          <p:cNvPr id="226" name="Google Shape;226;g3b88c79222_0_5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Google Shape;1146;g455fc88a64_0_850: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g455fc88a64_0_85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Google Shape;1178;g3616b7235b_0_2: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g3616b7235b_0_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4" name="Shape 1204"/>
        <p:cNvGrpSpPr/>
        <p:nvPr/>
      </p:nvGrpSpPr>
      <p:grpSpPr>
        <a:xfrm>
          <a:off x="0" y="0"/>
          <a:ext cx="0" cy="0"/>
          <a:chOff x="0" y="0"/>
          <a:chExt cx="0" cy="0"/>
        </a:xfrm>
      </p:grpSpPr>
      <p:sp>
        <p:nvSpPr>
          <p:cNvPr id="1205" name="Google Shape;1205;g36173a0ec7_1_99: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g36173a0ec7_1_9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3" name="Shape 1233"/>
        <p:cNvGrpSpPr/>
        <p:nvPr/>
      </p:nvGrpSpPr>
      <p:grpSpPr>
        <a:xfrm>
          <a:off x="0" y="0"/>
          <a:ext cx="0" cy="0"/>
          <a:chOff x="0" y="0"/>
          <a:chExt cx="0" cy="0"/>
        </a:xfrm>
      </p:grpSpPr>
      <p:sp>
        <p:nvSpPr>
          <p:cNvPr id="1234" name="Google Shape;1234;g3b88c79222_0_412: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g3b88c79222_0_41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0" name="Shape 1240"/>
        <p:cNvGrpSpPr/>
        <p:nvPr/>
      </p:nvGrpSpPr>
      <p:grpSpPr>
        <a:xfrm>
          <a:off x="0" y="0"/>
          <a:ext cx="0" cy="0"/>
          <a:chOff x="0" y="0"/>
          <a:chExt cx="0" cy="0"/>
        </a:xfrm>
      </p:grpSpPr>
      <p:sp>
        <p:nvSpPr>
          <p:cNvPr id="1241" name="Google Shape;1241;g3b88c79222_0_418: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g3b88c79222_0_41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Google Shape;1248;g3b88c79222_0_424: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g3b88c79222_0_42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4" name="Shape 1254"/>
        <p:cNvGrpSpPr/>
        <p:nvPr/>
      </p:nvGrpSpPr>
      <p:grpSpPr>
        <a:xfrm>
          <a:off x="0" y="0"/>
          <a:ext cx="0" cy="0"/>
          <a:chOff x="0" y="0"/>
          <a:chExt cx="0" cy="0"/>
        </a:xfrm>
      </p:grpSpPr>
      <p:sp>
        <p:nvSpPr>
          <p:cNvPr id="1255" name="Google Shape;1255;g3616b7235b_2_288: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g3616b7235b_2_288: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Google Shape;1285;g36173a0ec7_1_141: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g36173a0ec7_1_14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1" name="Shape 1331"/>
        <p:cNvGrpSpPr/>
        <p:nvPr/>
      </p:nvGrpSpPr>
      <p:grpSpPr>
        <a:xfrm>
          <a:off x="0" y="0"/>
          <a:ext cx="0" cy="0"/>
          <a:chOff x="0" y="0"/>
          <a:chExt cx="0" cy="0"/>
        </a:xfrm>
      </p:grpSpPr>
      <p:sp>
        <p:nvSpPr>
          <p:cNvPr id="1332" name="Google Shape;1332;g36173a0ec7_1_196: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g36173a0ec7_1_19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0" name="Shape 1360"/>
        <p:cNvGrpSpPr/>
        <p:nvPr/>
      </p:nvGrpSpPr>
      <p:grpSpPr>
        <a:xfrm>
          <a:off x="0" y="0"/>
          <a:ext cx="0" cy="0"/>
          <a:chOff x="0" y="0"/>
          <a:chExt cx="0" cy="0"/>
        </a:xfrm>
      </p:grpSpPr>
      <p:sp>
        <p:nvSpPr>
          <p:cNvPr id="1361" name="Google Shape;1361;g4bb9945ea7_0_513: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g4bb9945ea7_0_51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3b88c79222_0_685: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3b88c79222_0_68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3b88c79222_0_22: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g3b88c79222_0_2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3" name="Shape 1423"/>
        <p:cNvGrpSpPr/>
        <p:nvPr/>
      </p:nvGrpSpPr>
      <p:grpSpPr>
        <a:xfrm>
          <a:off x="0" y="0"/>
          <a:ext cx="0" cy="0"/>
          <a:chOff x="0" y="0"/>
          <a:chExt cx="0" cy="0"/>
        </a:xfrm>
      </p:grpSpPr>
      <p:sp>
        <p:nvSpPr>
          <p:cNvPr id="1424" name="Google Shape;1424;g3b88c79222_0_574: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g3b88c79222_0_57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3" name="Shape 1453"/>
        <p:cNvGrpSpPr/>
        <p:nvPr/>
      </p:nvGrpSpPr>
      <p:grpSpPr>
        <a:xfrm>
          <a:off x="0" y="0"/>
          <a:ext cx="0" cy="0"/>
          <a:chOff x="0" y="0"/>
          <a:chExt cx="0" cy="0"/>
        </a:xfrm>
      </p:grpSpPr>
      <p:sp>
        <p:nvSpPr>
          <p:cNvPr id="1454" name="Google Shape;1454;g36174dad5f_0_92: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g36174dad5f_0_9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6" name="Shape 1486"/>
        <p:cNvGrpSpPr/>
        <p:nvPr/>
      </p:nvGrpSpPr>
      <p:grpSpPr>
        <a:xfrm>
          <a:off x="0" y="0"/>
          <a:ext cx="0" cy="0"/>
          <a:chOff x="0" y="0"/>
          <a:chExt cx="0" cy="0"/>
        </a:xfrm>
      </p:grpSpPr>
      <p:sp>
        <p:nvSpPr>
          <p:cNvPr id="1487" name="Google Shape;1487;g3b88c79222_0_620: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g3b88c79222_0_62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Google Shape;1518;g3b88c79222_0_652: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g3b88c79222_0_65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4" name="Shape 1564"/>
        <p:cNvGrpSpPr/>
        <p:nvPr/>
      </p:nvGrpSpPr>
      <p:grpSpPr>
        <a:xfrm>
          <a:off x="0" y="0"/>
          <a:ext cx="0" cy="0"/>
          <a:chOff x="0" y="0"/>
          <a:chExt cx="0" cy="0"/>
        </a:xfrm>
      </p:grpSpPr>
      <p:sp>
        <p:nvSpPr>
          <p:cNvPr id="1565" name="Google Shape;1565;g455fc88a64_0_782: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g455fc88a64_0_78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8" name="Shape 1598"/>
        <p:cNvGrpSpPr/>
        <p:nvPr/>
      </p:nvGrpSpPr>
      <p:grpSpPr>
        <a:xfrm>
          <a:off x="0" y="0"/>
          <a:ext cx="0" cy="0"/>
          <a:chOff x="0" y="0"/>
          <a:chExt cx="0" cy="0"/>
        </a:xfrm>
      </p:grpSpPr>
      <p:sp>
        <p:nvSpPr>
          <p:cNvPr id="1599" name="Google Shape;1599;g3b88c79222_0_827: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g3b88c79222_0_82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0" name="Shape 1630"/>
        <p:cNvGrpSpPr/>
        <p:nvPr/>
      </p:nvGrpSpPr>
      <p:grpSpPr>
        <a:xfrm>
          <a:off x="0" y="0"/>
          <a:ext cx="0" cy="0"/>
          <a:chOff x="0" y="0"/>
          <a:chExt cx="0" cy="0"/>
        </a:xfrm>
      </p:grpSpPr>
      <p:sp>
        <p:nvSpPr>
          <p:cNvPr id="1631" name="Google Shape;1631;g3b88c79222_0_884: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g3b88c79222_0_884: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0" name="Shape 1660"/>
        <p:cNvGrpSpPr/>
        <p:nvPr/>
      </p:nvGrpSpPr>
      <p:grpSpPr>
        <a:xfrm>
          <a:off x="0" y="0"/>
          <a:ext cx="0" cy="0"/>
          <a:chOff x="0" y="0"/>
          <a:chExt cx="0" cy="0"/>
        </a:xfrm>
      </p:grpSpPr>
      <p:sp>
        <p:nvSpPr>
          <p:cNvPr id="1661" name="Google Shape;1661;g3b88c79222_0_918: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g3b88c79222_0_91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6" name="Shape 1676"/>
        <p:cNvGrpSpPr/>
        <p:nvPr/>
      </p:nvGrpSpPr>
      <p:grpSpPr>
        <a:xfrm>
          <a:off x="0" y="0"/>
          <a:ext cx="0" cy="0"/>
          <a:chOff x="0" y="0"/>
          <a:chExt cx="0" cy="0"/>
        </a:xfrm>
      </p:grpSpPr>
      <p:sp>
        <p:nvSpPr>
          <p:cNvPr id="1677" name="Google Shape;1677;g4bb9945ea7_0_542: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g4bb9945ea7_0_54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3b88c79222_0_215: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266700" lvl="0" marL="342900" rtl="0" algn="l">
              <a:spcBef>
                <a:spcPts val="0"/>
              </a:spcBef>
              <a:spcAft>
                <a:spcPts val="0"/>
              </a:spcAft>
              <a:buClr>
                <a:srgbClr val="474746"/>
              </a:buClr>
              <a:buSzPts val="1000"/>
              <a:buFont typeface="Merriweather Sans"/>
              <a:buChar char="-"/>
            </a:pPr>
            <a:r>
              <a:rPr lang="en" sz="1000">
                <a:solidFill>
                  <a:srgbClr val="474746"/>
                </a:solidFill>
                <a:latin typeface="Merriweather Sans"/>
                <a:ea typeface="Merriweather Sans"/>
                <a:cs typeface="Merriweather Sans"/>
                <a:sym typeface="Merriweather Sans"/>
              </a:rPr>
              <a:t>For that same reason, we think that voice is the next major disruption in computing. </a:t>
            </a:r>
            <a:endParaRPr sz="1000">
              <a:solidFill>
                <a:schemeClr val="dk1"/>
              </a:solidFill>
            </a:endParaRPr>
          </a:p>
          <a:p>
            <a:pPr indent="-266700" lvl="0" marL="342900" rtl="0" algn="l">
              <a:spcBef>
                <a:spcPts val="0"/>
              </a:spcBef>
              <a:spcAft>
                <a:spcPts val="0"/>
              </a:spcAft>
              <a:buClr>
                <a:srgbClr val="474746"/>
              </a:buClr>
              <a:buSzPts val="1000"/>
              <a:buFont typeface="Merriweather Sans"/>
              <a:buChar char="-"/>
            </a:pPr>
            <a:r>
              <a:rPr lang="en" sz="1000">
                <a:solidFill>
                  <a:srgbClr val="474746"/>
                </a:solidFill>
                <a:latin typeface="Merriweather Sans"/>
                <a:ea typeface="Merriweather Sans"/>
                <a:cs typeface="Merriweather Sans"/>
                <a:sym typeface="Merriweather Sans"/>
              </a:rPr>
              <a:t>Voice is a really good interface because - speed, natural, nothing to learnVoice is the next major disruption - easy, speed, natural</a:t>
            </a:r>
            <a:endParaRPr sz="1000">
              <a:solidFill>
                <a:srgbClr val="474746"/>
              </a:solidFill>
              <a:latin typeface="Merriweather Sans"/>
              <a:ea typeface="Merriweather Sans"/>
              <a:cs typeface="Merriweather Sans"/>
              <a:sym typeface="Merriweather Sans"/>
            </a:endParaRPr>
          </a:p>
          <a:p>
            <a:pPr indent="-292100" lvl="0" marL="457200" rtl="0" algn="l">
              <a:spcBef>
                <a:spcPts val="0"/>
              </a:spcBef>
              <a:spcAft>
                <a:spcPts val="0"/>
              </a:spcAft>
              <a:buClr>
                <a:srgbClr val="474746"/>
              </a:buClr>
              <a:buSzPts val="1000"/>
              <a:buFont typeface="Merriweather Sans"/>
              <a:buChar char="-"/>
            </a:pPr>
            <a:r>
              <a:rPr lang="en" sz="1000">
                <a:solidFill>
                  <a:srgbClr val="474746"/>
                </a:solidFill>
                <a:latin typeface="Merriweather Sans"/>
                <a:ea typeface="Merriweather Sans"/>
                <a:cs typeface="Merriweather Sans"/>
                <a:sym typeface="Merriweather Sans"/>
              </a:rPr>
              <a:t>The sales success of Amazon Echo only tells part of the story. The amount customers are using Alexa, which is the cloud service that powers those devices is staggering. </a:t>
            </a:r>
            <a:endParaRPr sz="1000">
              <a:solidFill>
                <a:schemeClr val="dk1"/>
              </a:solidFill>
            </a:endParaRPr>
          </a:p>
          <a:p>
            <a:pPr indent="-292100" lvl="0" marL="457200" rtl="0" algn="l">
              <a:spcBef>
                <a:spcPts val="0"/>
              </a:spcBef>
              <a:spcAft>
                <a:spcPts val="0"/>
              </a:spcAft>
              <a:buClr>
                <a:srgbClr val="474746"/>
              </a:buClr>
              <a:buSzPts val="1000"/>
              <a:buFont typeface="Merriweather Sans"/>
              <a:buChar char="-"/>
            </a:pPr>
            <a:r>
              <a:t/>
            </a:r>
            <a:endParaRPr sz="1000">
              <a:solidFill>
                <a:srgbClr val="474746"/>
              </a:solidFill>
              <a:latin typeface="Merriweather Sans"/>
              <a:ea typeface="Merriweather Sans"/>
              <a:cs typeface="Merriweather Sans"/>
              <a:sym typeface="Merriweather Sans"/>
            </a:endParaRPr>
          </a:p>
          <a:p>
            <a:pPr indent="-292100" lvl="0" marL="457200" rtl="0" algn="l">
              <a:spcBef>
                <a:spcPts val="0"/>
              </a:spcBef>
              <a:spcAft>
                <a:spcPts val="0"/>
              </a:spcAft>
              <a:buClr>
                <a:srgbClr val="474746"/>
              </a:buClr>
              <a:buSzPts val="1000"/>
              <a:buFont typeface="Merriweather Sans"/>
              <a:buChar char="-"/>
            </a:pPr>
            <a:r>
              <a:rPr lang="en" sz="1000">
                <a:solidFill>
                  <a:srgbClr val="474746"/>
                </a:solidFill>
                <a:latin typeface="Merriweather Sans"/>
                <a:ea typeface="Merriweather Sans"/>
                <a:cs typeface="Merriweather Sans"/>
                <a:sym typeface="Merriweather Sans"/>
              </a:rPr>
              <a:t>Amazon Echo has over 40,000 reviews on Amazon.com with an average review rating of 4.4 stars. So not only are customers buying the product, and using it, they, apparently love it. </a:t>
            </a:r>
            <a:endParaRPr sz="1000">
              <a:solidFill>
                <a:schemeClr val="dk1"/>
              </a:solidFill>
            </a:endParaRPr>
          </a:p>
          <a:p>
            <a:pPr indent="-266700" lvl="0" marL="342900" rtl="0" algn="l">
              <a:spcBef>
                <a:spcPts val="0"/>
              </a:spcBef>
              <a:spcAft>
                <a:spcPts val="0"/>
              </a:spcAft>
              <a:buClr>
                <a:srgbClr val="474746"/>
              </a:buClr>
              <a:buSzPts val="1000"/>
              <a:buFont typeface="Merriweather Sans"/>
              <a:buChar char="-"/>
            </a:pPr>
            <a:r>
              <a:t/>
            </a:r>
            <a:endParaRPr sz="1000">
              <a:solidFill>
                <a:srgbClr val="474746"/>
              </a:solidFill>
              <a:latin typeface="Merriweather Sans"/>
              <a:ea typeface="Merriweather Sans"/>
              <a:cs typeface="Merriweather Sans"/>
              <a:sym typeface="Merriweather Sans"/>
            </a:endParaRPr>
          </a:p>
        </p:txBody>
      </p:sp>
      <p:sp>
        <p:nvSpPr>
          <p:cNvPr id="286" name="Google Shape;286;g3b88c79222_0_21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4" name="Shape 1704"/>
        <p:cNvGrpSpPr/>
        <p:nvPr/>
      </p:nvGrpSpPr>
      <p:grpSpPr>
        <a:xfrm>
          <a:off x="0" y="0"/>
          <a:ext cx="0" cy="0"/>
          <a:chOff x="0" y="0"/>
          <a:chExt cx="0" cy="0"/>
        </a:xfrm>
      </p:grpSpPr>
      <p:sp>
        <p:nvSpPr>
          <p:cNvPr id="1705" name="Google Shape;1705;g455fc88a64_0_1033: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g455fc88a64_0_103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4" name="Shape 1734"/>
        <p:cNvGrpSpPr/>
        <p:nvPr/>
      </p:nvGrpSpPr>
      <p:grpSpPr>
        <a:xfrm>
          <a:off x="0" y="0"/>
          <a:ext cx="0" cy="0"/>
          <a:chOff x="0" y="0"/>
          <a:chExt cx="0" cy="0"/>
        </a:xfrm>
      </p:grpSpPr>
      <p:sp>
        <p:nvSpPr>
          <p:cNvPr id="1735" name="Google Shape;1735;g455fc88a64_0_1067: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g455fc88a64_0_106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4" name="Shape 1764"/>
        <p:cNvGrpSpPr/>
        <p:nvPr/>
      </p:nvGrpSpPr>
      <p:grpSpPr>
        <a:xfrm>
          <a:off x="0" y="0"/>
          <a:ext cx="0" cy="0"/>
          <a:chOff x="0" y="0"/>
          <a:chExt cx="0" cy="0"/>
        </a:xfrm>
      </p:grpSpPr>
      <p:sp>
        <p:nvSpPr>
          <p:cNvPr id="1765" name="Google Shape;1765;g455fc88a64_0_881: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g455fc88a64_0_88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4" name="Shape 1794"/>
        <p:cNvGrpSpPr/>
        <p:nvPr/>
      </p:nvGrpSpPr>
      <p:grpSpPr>
        <a:xfrm>
          <a:off x="0" y="0"/>
          <a:ext cx="0" cy="0"/>
          <a:chOff x="0" y="0"/>
          <a:chExt cx="0" cy="0"/>
        </a:xfrm>
      </p:grpSpPr>
      <p:sp>
        <p:nvSpPr>
          <p:cNvPr id="1795" name="Google Shape;1795;g3616b7235b_2_309: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g3616b7235b_2_309: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1" name="Shape 1821"/>
        <p:cNvGrpSpPr/>
        <p:nvPr/>
      </p:nvGrpSpPr>
      <p:grpSpPr>
        <a:xfrm>
          <a:off x="0" y="0"/>
          <a:ext cx="0" cy="0"/>
          <a:chOff x="0" y="0"/>
          <a:chExt cx="0" cy="0"/>
        </a:xfrm>
      </p:grpSpPr>
      <p:sp>
        <p:nvSpPr>
          <p:cNvPr id="1822" name="Google Shape;1822;g455fc88a64_0_1245: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g455fc88a64_0_124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5" name="Shape 1855"/>
        <p:cNvGrpSpPr/>
        <p:nvPr/>
      </p:nvGrpSpPr>
      <p:grpSpPr>
        <a:xfrm>
          <a:off x="0" y="0"/>
          <a:ext cx="0" cy="0"/>
          <a:chOff x="0" y="0"/>
          <a:chExt cx="0" cy="0"/>
        </a:xfrm>
      </p:grpSpPr>
      <p:sp>
        <p:nvSpPr>
          <p:cNvPr id="1856" name="Google Shape;1856;g3b88c79222_0_470: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g3b88c79222_0_47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6" name="Shape 1886"/>
        <p:cNvGrpSpPr/>
        <p:nvPr/>
      </p:nvGrpSpPr>
      <p:grpSpPr>
        <a:xfrm>
          <a:off x="0" y="0"/>
          <a:ext cx="0" cy="0"/>
          <a:chOff x="0" y="0"/>
          <a:chExt cx="0" cy="0"/>
        </a:xfrm>
      </p:grpSpPr>
      <p:sp>
        <p:nvSpPr>
          <p:cNvPr id="1887" name="Google Shape;1887;g3616b7235b_2_174: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g3616b7235b_2_174: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6" name="Shape 1916"/>
        <p:cNvGrpSpPr/>
        <p:nvPr/>
      </p:nvGrpSpPr>
      <p:grpSpPr>
        <a:xfrm>
          <a:off x="0" y="0"/>
          <a:ext cx="0" cy="0"/>
          <a:chOff x="0" y="0"/>
          <a:chExt cx="0" cy="0"/>
        </a:xfrm>
      </p:grpSpPr>
      <p:sp>
        <p:nvSpPr>
          <p:cNvPr id="1917" name="Google Shape;1917;g36174dad5f_0_132: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g36174dad5f_0_13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36173a0ec7_1_37: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36173a0ec7_1_3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36173a0ec7_1_2: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36173a0ec7_1_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3616b7235b_2_201: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3616b7235b_2_201: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3616b7235b_2_99: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3616b7235b_2_99: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obj">
  <p:cSld name="OBJECT">
    <p:spTree>
      <p:nvGrpSpPr>
        <p:cNvPr id="57" name="Shape 57"/>
        <p:cNvGrpSpPr/>
        <p:nvPr/>
      </p:nvGrpSpPr>
      <p:grpSpPr>
        <a:xfrm>
          <a:off x="0" y="0"/>
          <a:ext cx="0" cy="0"/>
          <a:chOff x="0" y="0"/>
          <a:chExt cx="0" cy="0"/>
        </a:xfrm>
      </p:grpSpPr>
      <p:sp>
        <p:nvSpPr>
          <p:cNvPr id="58" name="Google Shape;58;p14"/>
          <p:cNvSpPr txBox="1"/>
          <p:nvPr>
            <p:ph type="title"/>
          </p:nvPr>
        </p:nvSpPr>
        <p:spPr>
          <a:xfrm>
            <a:off x="1908429" y="1007531"/>
            <a:ext cx="5327141" cy="2028189"/>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8000" u="none" cap="none" strike="noStrike">
                <a:solidFill>
                  <a:srgbClr val="18BAD4"/>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 name="Google Shape;59;p14"/>
          <p:cNvSpPr txBox="1"/>
          <p:nvPr>
            <p:ph idx="11" type="ftr"/>
          </p:nvPr>
        </p:nvSpPr>
        <p:spPr>
          <a:xfrm>
            <a:off x="3108960" y="4783455"/>
            <a:ext cx="2926080" cy="257175"/>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0" name="Google Shape;60;p14"/>
          <p:cNvSpPr txBox="1"/>
          <p:nvPr>
            <p:ph idx="10" type="dt"/>
          </p:nvPr>
        </p:nvSpPr>
        <p:spPr>
          <a:xfrm>
            <a:off x="457200" y="4783455"/>
            <a:ext cx="2103120" cy="25717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1" name="Google Shape;61;p14"/>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62" name="Shape 62"/>
        <p:cNvGrpSpPr/>
        <p:nvPr/>
      </p:nvGrpSpPr>
      <p:grpSpPr>
        <a:xfrm>
          <a:off x="0" y="0"/>
          <a:ext cx="0" cy="0"/>
          <a:chOff x="0" y="0"/>
          <a:chExt cx="0" cy="0"/>
        </a:xfrm>
      </p:grpSpPr>
      <p:sp>
        <p:nvSpPr>
          <p:cNvPr id="63" name="Google Shape;63;p15"/>
          <p:cNvSpPr txBox="1"/>
          <p:nvPr>
            <p:ph type="title"/>
          </p:nvPr>
        </p:nvSpPr>
        <p:spPr>
          <a:xfrm>
            <a:off x="1908429" y="1007531"/>
            <a:ext cx="5327141" cy="2028189"/>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8000" u="none" cap="none" strike="noStrike">
                <a:solidFill>
                  <a:srgbClr val="18BAD4"/>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4" name="Google Shape;64;p15"/>
          <p:cNvSpPr txBox="1"/>
          <p:nvPr>
            <p:ph idx="1" type="body"/>
          </p:nvPr>
        </p:nvSpPr>
        <p:spPr>
          <a:xfrm>
            <a:off x="1811782" y="1570736"/>
            <a:ext cx="6419215" cy="2373629"/>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1" i="0" sz="1400" u="none" cap="none" strike="noStrike">
                <a:solidFill>
                  <a:srgbClr val="C5DAEB"/>
                </a:solidFill>
                <a:latin typeface="Century Gothic"/>
                <a:ea typeface="Century Gothic"/>
                <a:cs typeface="Century Gothic"/>
                <a:sym typeface="Century Gothic"/>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65" name="Google Shape;65;p15"/>
          <p:cNvSpPr txBox="1"/>
          <p:nvPr>
            <p:ph idx="11" type="ftr"/>
          </p:nvPr>
        </p:nvSpPr>
        <p:spPr>
          <a:xfrm>
            <a:off x="3108960" y="4783455"/>
            <a:ext cx="2926080" cy="257175"/>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6" name="Google Shape;66;p15"/>
          <p:cNvSpPr txBox="1"/>
          <p:nvPr>
            <p:ph idx="10" type="dt"/>
          </p:nvPr>
        </p:nvSpPr>
        <p:spPr>
          <a:xfrm>
            <a:off x="457200" y="4783455"/>
            <a:ext cx="2103120" cy="25717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7" name="Google Shape;67;p15"/>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showMasterSp="0">
  <p:cSld name="Two Content">
    <p:bg>
      <p:bgPr>
        <a:solidFill>
          <a:schemeClr val="lt1"/>
        </a:solidFill>
      </p:bgPr>
    </p:bg>
    <p:spTree>
      <p:nvGrpSpPr>
        <p:cNvPr id="68" name="Shape 68"/>
        <p:cNvGrpSpPr/>
        <p:nvPr/>
      </p:nvGrpSpPr>
      <p:grpSpPr>
        <a:xfrm>
          <a:off x="0" y="0"/>
          <a:ext cx="0" cy="0"/>
          <a:chOff x="0" y="0"/>
          <a:chExt cx="0" cy="0"/>
        </a:xfrm>
      </p:grpSpPr>
      <p:sp>
        <p:nvSpPr>
          <p:cNvPr id="69" name="Google Shape;69;p16"/>
          <p:cNvSpPr/>
          <p:nvPr/>
        </p:nvSpPr>
        <p:spPr>
          <a:xfrm>
            <a:off x="0" y="0"/>
            <a:ext cx="9144000" cy="5143500"/>
          </a:xfrm>
          <a:custGeom>
            <a:rect b="b" l="l" r="r" t="t"/>
            <a:pathLst>
              <a:path extrusionOk="0" h="5143500" w="9144000">
                <a:moveTo>
                  <a:pt x="0" y="5143500"/>
                </a:moveTo>
                <a:lnTo>
                  <a:pt x="9144000" y="5143500"/>
                </a:lnTo>
                <a:lnTo>
                  <a:pt x="9144000" y="0"/>
                </a:lnTo>
                <a:lnTo>
                  <a:pt x="0" y="0"/>
                </a:lnTo>
                <a:lnTo>
                  <a:pt x="0" y="5143500"/>
                </a:lnTo>
                <a:close/>
              </a:path>
            </a:pathLst>
          </a:custGeom>
          <a:solidFill>
            <a:srgbClr val="0D29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0" name="Google Shape;70;p16"/>
          <p:cNvSpPr/>
          <p:nvPr/>
        </p:nvSpPr>
        <p:spPr>
          <a:xfrm>
            <a:off x="8218296" y="4121454"/>
            <a:ext cx="685292" cy="593407"/>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1" name="Google Shape;71;p16"/>
          <p:cNvSpPr/>
          <p:nvPr/>
        </p:nvSpPr>
        <p:spPr>
          <a:xfrm>
            <a:off x="315442" y="178307"/>
            <a:ext cx="1090193" cy="94399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2" name="Google Shape;72;p16"/>
          <p:cNvSpPr/>
          <p:nvPr/>
        </p:nvSpPr>
        <p:spPr>
          <a:xfrm>
            <a:off x="0" y="847852"/>
            <a:ext cx="551180" cy="584835"/>
          </a:xfrm>
          <a:custGeom>
            <a:rect b="b" l="l" r="r" t="t"/>
            <a:pathLst>
              <a:path extrusionOk="0" h="584835" w="551180">
                <a:moveTo>
                  <a:pt x="0" y="508008"/>
                </a:moveTo>
                <a:lnTo>
                  <a:pt x="43769" y="584326"/>
                </a:lnTo>
                <a:lnTo>
                  <a:pt x="382981" y="584326"/>
                </a:lnTo>
                <a:lnTo>
                  <a:pt x="550570" y="292100"/>
                </a:lnTo>
                <a:lnTo>
                  <a:pt x="382981" y="0"/>
                </a:lnTo>
                <a:lnTo>
                  <a:pt x="43769" y="0"/>
                </a:lnTo>
                <a:lnTo>
                  <a:pt x="0" y="76285"/>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3" name="Google Shape;73;p16"/>
          <p:cNvSpPr/>
          <p:nvPr/>
        </p:nvSpPr>
        <p:spPr>
          <a:xfrm>
            <a:off x="503110" y="1161414"/>
            <a:ext cx="353060" cy="305435"/>
          </a:xfrm>
          <a:custGeom>
            <a:rect b="b" l="l" r="r" t="t"/>
            <a:pathLst>
              <a:path extrusionOk="0" h="305434" w="353059">
                <a:moveTo>
                  <a:pt x="265226" y="0"/>
                </a:moveTo>
                <a:lnTo>
                  <a:pt x="87591" y="0"/>
                </a:lnTo>
                <a:lnTo>
                  <a:pt x="0" y="152781"/>
                </a:lnTo>
                <a:lnTo>
                  <a:pt x="87591" y="305435"/>
                </a:lnTo>
                <a:lnTo>
                  <a:pt x="265226" y="305435"/>
                </a:lnTo>
                <a:lnTo>
                  <a:pt x="352805" y="152781"/>
                </a:lnTo>
                <a:lnTo>
                  <a:pt x="265226"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4" name="Google Shape;74;p16"/>
          <p:cNvSpPr/>
          <p:nvPr/>
        </p:nvSpPr>
        <p:spPr>
          <a:xfrm>
            <a:off x="1208417" y="0"/>
            <a:ext cx="674370" cy="452755"/>
          </a:xfrm>
          <a:custGeom>
            <a:rect b="b" l="l" r="r" t="t"/>
            <a:pathLst>
              <a:path extrusionOk="0" h="452755" w="674369">
                <a:moveTo>
                  <a:pt x="0" y="160400"/>
                </a:moveTo>
                <a:lnTo>
                  <a:pt x="167627" y="452627"/>
                </a:lnTo>
                <a:lnTo>
                  <a:pt x="506844" y="452627"/>
                </a:lnTo>
                <a:lnTo>
                  <a:pt x="674357" y="160400"/>
                </a:lnTo>
                <a:lnTo>
                  <a:pt x="582410"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5" name="Google Shape;75;p16"/>
          <p:cNvSpPr/>
          <p:nvPr/>
        </p:nvSpPr>
        <p:spPr>
          <a:xfrm>
            <a:off x="1208417" y="0"/>
            <a:ext cx="92075" cy="160655"/>
          </a:xfrm>
          <a:custGeom>
            <a:rect b="b" l="l" r="r" t="t"/>
            <a:pathLst>
              <a:path extrusionOk="0" h="160655" w="92075">
                <a:moveTo>
                  <a:pt x="92009" y="0"/>
                </a:moveTo>
                <a:lnTo>
                  <a:pt x="0" y="16040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6" name="Google Shape;76;p16"/>
          <p:cNvSpPr/>
          <p:nvPr/>
        </p:nvSpPr>
        <p:spPr>
          <a:xfrm>
            <a:off x="247751" y="49657"/>
            <a:ext cx="295275" cy="255904"/>
          </a:xfrm>
          <a:custGeom>
            <a:rect b="b" l="l" r="r" t="t"/>
            <a:pathLst>
              <a:path extrusionOk="0" h="255904" w="295275">
                <a:moveTo>
                  <a:pt x="221894" y="0"/>
                </a:moveTo>
                <a:lnTo>
                  <a:pt x="73304" y="0"/>
                </a:lnTo>
                <a:lnTo>
                  <a:pt x="0" y="127888"/>
                </a:lnTo>
                <a:lnTo>
                  <a:pt x="73304" y="255650"/>
                </a:lnTo>
                <a:lnTo>
                  <a:pt x="221894" y="255650"/>
                </a:lnTo>
                <a:lnTo>
                  <a:pt x="295198" y="127888"/>
                </a:lnTo>
                <a:lnTo>
                  <a:pt x="221894"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7" name="Google Shape;77;p16"/>
          <p:cNvSpPr/>
          <p:nvPr/>
        </p:nvSpPr>
        <p:spPr>
          <a:xfrm>
            <a:off x="8763507" y="4721174"/>
            <a:ext cx="381000" cy="235585"/>
          </a:xfrm>
          <a:custGeom>
            <a:rect b="b" l="l" r="r" t="t"/>
            <a:pathLst>
              <a:path extrusionOk="0" h="235585" w="381000">
                <a:moveTo>
                  <a:pt x="0" y="0"/>
                </a:moveTo>
                <a:lnTo>
                  <a:pt x="135000" y="235204"/>
                </a:lnTo>
                <a:lnTo>
                  <a:pt x="380492" y="235204"/>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8" name="Google Shape;78;p16"/>
          <p:cNvSpPr/>
          <p:nvPr/>
        </p:nvSpPr>
        <p:spPr>
          <a:xfrm>
            <a:off x="8763507" y="4485982"/>
            <a:ext cx="381000" cy="235585"/>
          </a:xfrm>
          <a:custGeom>
            <a:rect b="b" l="l" r="r" t="t"/>
            <a:pathLst>
              <a:path extrusionOk="0" h="235585" w="381000">
                <a:moveTo>
                  <a:pt x="380492" y="0"/>
                </a:moveTo>
                <a:lnTo>
                  <a:pt x="135000" y="0"/>
                </a:lnTo>
                <a:lnTo>
                  <a:pt x="0" y="23519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9" name="Google Shape;79;p16"/>
          <p:cNvSpPr/>
          <p:nvPr/>
        </p:nvSpPr>
        <p:spPr>
          <a:xfrm>
            <a:off x="8523858" y="4741100"/>
            <a:ext cx="284480" cy="245745"/>
          </a:xfrm>
          <a:custGeom>
            <a:rect b="b" l="l" r="r" t="t"/>
            <a:pathLst>
              <a:path extrusionOk="0" h="245745" w="284479">
                <a:moveTo>
                  <a:pt x="213614" y="0"/>
                </a:moveTo>
                <a:lnTo>
                  <a:pt x="70358" y="0"/>
                </a:lnTo>
                <a:lnTo>
                  <a:pt x="0" y="122847"/>
                </a:lnTo>
                <a:lnTo>
                  <a:pt x="70358" y="245694"/>
                </a:lnTo>
                <a:lnTo>
                  <a:pt x="213614" y="245694"/>
                </a:lnTo>
                <a:lnTo>
                  <a:pt x="284099" y="122847"/>
                </a:lnTo>
                <a:lnTo>
                  <a:pt x="213614"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0" name="Google Shape;80;p16"/>
          <p:cNvSpPr/>
          <p:nvPr/>
        </p:nvSpPr>
        <p:spPr>
          <a:xfrm>
            <a:off x="8322818" y="3628009"/>
            <a:ext cx="542925" cy="470534"/>
          </a:xfrm>
          <a:custGeom>
            <a:rect b="b" l="l" r="r" t="t"/>
            <a:pathLst>
              <a:path extrusionOk="0" h="470535" w="542925">
                <a:moveTo>
                  <a:pt x="408177" y="0"/>
                </a:moveTo>
                <a:lnTo>
                  <a:pt x="134747" y="0"/>
                </a:lnTo>
                <a:lnTo>
                  <a:pt x="0" y="235076"/>
                </a:lnTo>
                <a:lnTo>
                  <a:pt x="134747" y="470115"/>
                </a:lnTo>
                <a:lnTo>
                  <a:pt x="408177" y="470115"/>
                </a:lnTo>
                <a:lnTo>
                  <a:pt x="542925" y="235076"/>
                </a:lnTo>
                <a:lnTo>
                  <a:pt x="40817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1" name="Google Shape;81;p16"/>
          <p:cNvSpPr/>
          <p:nvPr/>
        </p:nvSpPr>
        <p:spPr>
          <a:xfrm>
            <a:off x="8763507" y="4009885"/>
            <a:ext cx="238125" cy="206375"/>
          </a:xfrm>
          <a:custGeom>
            <a:rect b="b" l="l" r="r" t="t"/>
            <a:pathLst>
              <a:path extrusionOk="0" h="206375" w="238125">
                <a:moveTo>
                  <a:pt x="0" y="102895"/>
                </a:moveTo>
                <a:lnTo>
                  <a:pt x="59055" y="205790"/>
                </a:lnTo>
                <a:lnTo>
                  <a:pt x="178689" y="205790"/>
                </a:lnTo>
                <a:lnTo>
                  <a:pt x="237617" y="102895"/>
                </a:lnTo>
                <a:lnTo>
                  <a:pt x="178689" y="0"/>
                </a:lnTo>
                <a:lnTo>
                  <a:pt x="59055" y="0"/>
                </a:lnTo>
                <a:lnTo>
                  <a:pt x="0" y="102895"/>
                </a:lnTo>
                <a:close/>
              </a:path>
            </a:pathLst>
          </a:custGeom>
          <a:noFill/>
          <a:ln cap="flat" cmpd="sng" w="19025">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2" name="Google Shape;82;p16"/>
          <p:cNvSpPr/>
          <p:nvPr/>
        </p:nvSpPr>
        <p:spPr>
          <a:xfrm>
            <a:off x="4114800" y="515734"/>
            <a:ext cx="1447800" cy="462776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3" name="Google Shape;83;p16"/>
          <p:cNvSpPr txBox="1"/>
          <p:nvPr>
            <p:ph type="title"/>
          </p:nvPr>
        </p:nvSpPr>
        <p:spPr>
          <a:xfrm>
            <a:off x="1908429" y="1007531"/>
            <a:ext cx="5327141" cy="2028189"/>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8000" u="none" cap="none" strike="noStrike">
                <a:solidFill>
                  <a:srgbClr val="18BAD4"/>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4" name="Google Shape;84;p16"/>
          <p:cNvSpPr txBox="1"/>
          <p:nvPr>
            <p:ph idx="1" type="body"/>
          </p:nvPr>
        </p:nvSpPr>
        <p:spPr>
          <a:xfrm>
            <a:off x="457200" y="1183005"/>
            <a:ext cx="3977640" cy="339471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1" i="0" sz="1400" u="none" cap="none" strike="noStrike">
                <a:solidFill>
                  <a:srgbClr val="C5DAEB"/>
                </a:solidFill>
                <a:latin typeface="Century Gothic"/>
                <a:ea typeface="Century Gothic"/>
                <a:cs typeface="Century Gothic"/>
                <a:sym typeface="Century Gothic"/>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5" name="Google Shape;85;p16"/>
          <p:cNvSpPr txBox="1"/>
          <p:nvPr>
            <p:ph idx="2" type="body"/>
          </p:nvPr>
        </p:nvSpPr>
        <p:spPr>
          <a:xfrm>
            <a:off x="4709160" y="1183005"/>
            <a:ext cx="3977640" cy="339471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1" i="0" sz="1400" u="none" cap="none" strike="noStrike">
                <a:solidFill>
                  <a:srgbClr val="C5DAEB"/>
                </a:solidFill>
                <a:latin typeface="Century Gothic"/>
                <a:ea typeface="Century Gothic"/>
                <a:cs typeface="Century Gothic"/>
                <a:sym typeface="Century Gothic"/>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6" name="Google Shape;86;p16"/>
          <p:cNvSpPr txBox="1"/>
          <p:nvPr>
            <p:ph idx="11" type="ftr"/>
          </p:nvPr>
        </p:nvSpPr>
        <p:spPr>
          <a:xfrm>
            <a:off x="3108960" y="4783455"/>
            <a:ext cx="2926080" cy="257175"/>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7" name="Google Shape;87;p16"/>
          <p:cNvSpPr txBox="1"/>
          <p:nvPr>
            <p:ph idx="10" type="dt"/>
          </p:nvPr>
        </p:nvSpPr>
        <p:spPr>
          <a:xfrm>
            <a:off x="457200" y="4783455"/>
            <a:ext cx="2103120" cy="25717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8" name="Google Shape;88;p16"/>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bg>
      <p:bgPr>
        <a:solidFill>
          <a:schemeClr val="lt1"/>
        </a:solidFill>
      </p:bgPr>
    </p:bg>
    <p:spTree>
      <p:nvGrpSpPr>
        <p:cNvPr id="89" name="Shape 89"/>
        <p:cNvGrpSpPr/>
        <p:nvPr/>
      </p:nvGrpSpPr>
      <p:grpSpPr>
        <a:xfrm>
          <a:off x="0" y="0"/>
          <a:ext cx="0" cy="0"/>
          <a:chOff x="0" y="0"/>
          <a:chExt cx="0" cy="0"/>
        </a:xfrm>
      </p:grpSpPr>
      <p:sp>
        <p:nvSpPr>
          <p:cNvPr id="90" name="Google Shape;90;p17"/>
          <p:cNvSpPr/>
          <p:nvPr/>
        </p:nvSpPr>
        <p:spPr>
          <a:xfrm>
            <a:off x="0" y="0"/>
            <a:ext cx="9144000" cy="5143499"/>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1" name="Google Shape;91;p17"/>
          <p:cNvSpPr/>
          <p:nvPr/>
        </p:nvSpPr>
        <p:spPr>
          <a:xfrm>
            <a:off x="8218296" y="4121454"/>
            <a:ext cx="685292" cy="5934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2" name="Google Shape;92;p17"/>
          <p:cNvSpPr/>
          <p:nvPr/>
        </p:nvSpPr>
        <p:spPr>
          <a:xfrm>
            <a:off x="315442" y="178307"/>
            <a:ext cx="1090193" cy="94399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3" name="Google Shape;93;p17"/>
          <p:cNvSpPr/>
          <p:nvPr/>
        </p:nvSpPr>
        <p:spPr>
          <a:xfrm>
            <a:off x="0" y="847852"/>
            <a:ext cx="551180" cy="584835"/>
          </a:xfrm>
          <a:custGeom>
            <a:rect b="b" l="l" r="r" t="t"/>
            <a:pathLst>
              <a:path extrusionOk="0" h="584835" w="551180">
                <a:moveTo>
                  <a:pt x="0" y="508008"/>
                </a:moveTo>
                <a:lnTo>
                  <a:pt x="43769" y="584326"/>
                </a:lnTo>
                <a:lnTo>
                  <a:pt x="382981" y="584326"/>
                </a:lnTo>
                <a:lnTo>
                  <a:pt x="550570" y="292100"/>
                </a:lnTo>
                <a:lnTo>
                  <a:pt x="382981" y="0"/>
                </a:lnTo>
                <a:lnTo>
                  <a:pt x="43769" y="0"/>
                </a:lnTo>
                <a:lnTo>
                  <a:pt x="0" y="76285"/>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4" name="Google Shape;94;p17"/>
          <p:cNvSpPr/>
          <p:nvPr/>
        </p:nvSpPr>
        <p:spPr>
          <a:xfrm>
            <a:off x="503110" y="1161414"/>
            <a:ext cx="353060" cy="305435"/>
          </a:xfrm>
          <a:custGeom>
            <a:rect b="b" l="l" r="r" t="t"/>
            <a:pathLst>
              <a:path extrusionOk="0" h="305434" w="353059">
                <a:moveTo>
                  <a:pt x="265226" y="0"/>
                </a:moveTo>
                <a:lnTo>
                  <a:pt x="87591" y="0"/>
                </a:lnTo>
                <a:lnTo>
                  <a:pt x="0" y="152781"/>
                </a:lnTo>
                <a:lnTo>
                  <a:pt x="87591" y="305435"/>
                </a:lnTo>
                <a:lnTo>
                  <a:pt x="265226" y="305435"/>
                </a:lnTo>
                <a:lnTo>
                  <a:pt x="352805" y="152781"/>
                </a:lnTo>
                <a:lnTo>
                  <a:pt x="265226"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5" name="Google Shape;95;p17"/>
          <p:cNvSpPr/>
          <p:nvPr/>
        </p:nvSpPr>
        <p:spPr>
          <a:xfrm>
            <a:off x="1208417" y="0"/>
            <a:ext cx="674370" cy="452755"/>
          </a:xfrm>
          <a:custGeom>
            <a:rect b="b" l="l" r="r" t="t"/>
            <a:pathLst>
              <a:path extrusionOk="0" h="452755" w="674369">
                <a:moveTo>
                  <a:pt x="0" y="160400"/>
                </a:moveTo>
                <a:lnTo>
                  <a:pt x="167627" y="452627"/>
                </a:lnTo>
                <a:lnTo>
                  <a:pt x="506844" y="452627"/>
                </a:lnTo>
                <a:lnTo>
                  <a:pt x="674357" y="160400"/>
                </a:lnTo>
                <a:lnTo>
                  <a:pt x="582410"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6" name="Google Shape;96;p17"/>
          <p:cNvSpPr/>
          <p:nvPr/>
        </p:nvSpPr>
        <p:spPr>
          <a:xfrm>
            <a:off x="1208417" y="0"/>
            <a:ext cx="92075" cy="160655"/>
          </a:xfrm>
          <a:custGeom>
            <a:rect b="b" l="l" r="r" t="t"/>
            <a:pathLst>
              <a:path extrusionOk="0" h="160655" w="92075">
                <a:moveTo>
                  <a:pt x="92009" y="0"/>
                </a:moveTo>
                <a:lnTo>
                  <a:pt x="0" y="16040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7" name="Google Shape;97;p17"/>
          <p:cNvSpPr/>
          <p:nvPr/>
        </p:nvSpPr>
        <p:spPr>
          <a:xfrm>
            <a:off x="247751" y="49657"/>
            <a:ext cx="295275" cy="255904"/>
          </a:xfrm>
          <a:custGeom>
            <a:rect b="b" l="l" r="r" t="t"/>
            <a:pathLst>
              <a:path extrusionOk="0" h="255904" w="295275">
                <a:moveTo>
                  <a:pt x="221894" y="0"/>
                </a:moveTo>
                <a:lnTo>
                  <a:pt x="73304" y="0"/>
                </a:lnTo>
                <a:lnTo>
                  <a:pt x="0" y="127888"/>
                </a:lnTo>
                <a:lnTo>
                  <a:pt x="73304" y="255650"/>
                </a:lnTo>
                <a:lnTo>
                  <a:pt x="221894" y="255650"/>
                </a:lnTo>
                <a:lnTo>
                  <a:pt x="295198" y="127888"/>
                </a:lnTo>
                <a:lnTo>
                  <a:pt x="221894"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8" name="Google Shape;98;p17"/>
          <p:cNvSpPr/>
          <p:nvPr/>
        </p:nvSpPr>
        <p:spPr>
          <a:xfrm>
            <a:off x="8763507" y="4721174"/>
            <a:ext cx="381000" cy="235585"/>
          </a:xfrm>
          <a:custGeom>
            <a:rect b="b" l="l" r="r" t="t"/>
            <a:pathLst>
              <a:path extrusionOk="0" h="235585" w="381000">
                <a:moveTo>
                  <a:pt x="0" y="0"/>
                </a:moveTo>
                <a:lnTo>
                  <a:pt x="135000" y="235204"/>
                </a:lnTo>
                <a:lnTo>
                  <a:pt x="380492" y="235204"/>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9" name="Google Shape;99;p17"/>
          <p:cNvSpPr/>
          <p:nvPr/>
        </p:nvSpPr>
        <p:spPr>
          <a:xfrm>
            <a:off x="8763507" y="4485982"/>
            <a:ext cx="381000" cy="235585"/>
          </a:xfrm>
          <a:custGeom>
            <a:rect b="b" l="l" r="r" t="t"/>
            <a:pathLst>
              <a:path extrusionOk="0" h="235585" w="381000">
                <a:moveTo>
                  <a:pt x="380492" y="0"/>
                </a:moveTo>
                <a:lnTo>
                  <a:pt x="135000" y="0"/>
                </a:lnTo>
                <a:lnTo>
                  <a:pt x="0" y="23519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0" name="Google Shape;100;p17"/>
          <p:cNvSpPr/>
          <p:nvPr/>
        </p:nvSpPr>
        <p:spPr>
          <a:xfrm>
            <a:off x="8523858" y="4741100"/>
            <a:ext cx="284480" cy="245745"/>
          </a:xfrm>
          <a:custGeom>
            <a:rect b="b" l="l" r="r" t="t"/>
            <a:pathLst>
              <a:path extrusionOk="0" h="245745" w="284479">
                <a:moveTo>
                  <a:pt x="213614" y="0"/>
                </a:moveTo>
                <a:lnTo>
                  <a:pt x="70358" y="0"/>
                </a:lnTo>
                <a:lnTo>
                  <a:pt x="0" y="122847"/>
                </a:lnTo>
                <a:lnTo>
                  <a:pt x="70358" y="245694"/>
                </a:lnTo>
                <a:lnTo>
                  <a:pt x="213614" y="245694"/>
                </a:lnTo>
                <a:lnTo>
                  <a:pt x="284099" y="122847"/>
                </a:lnTo>
                <a:lnTo>
                  <a:pt x="213614"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1" name="Google Shape;101;p17"/>
          <p:cNvSpPr/>
          <p:nvPr/>
        </p:nvSpPr>
        <p:spPr>
          <a:xfrm>
            <a:off x="8322818" y="3628009"/>
            <a:ext cx="542925" cy="470534"/>
          </a:xfrm>
          <a:custGeom>
            <a:rect b="b" l="l" r="r" t="t"/>
            <a:pathLst>
              <a:path extrusionOk="0" h="470535" w="542925">
                <a:moveTo>
                  <a:pt x="408177" y="0"/>
                </a:moveTo>
                <a:lnTo>
                  <a:pt x="134747" y="0"/>
                </a:lnTo>
                <a:lnTo>
                  <a:pt x="0" y="235076"/>
                </a:lnTo>
                <a:lnTo>
                  <a:pt x="134747" y="470115"/>
                </a:lnTo>
                <a:lnTo>
                  <a:pt x="408177" y="470115"/>
                </a:lnTo>
                <a:lnTo>
                  <a:pt x="542925" y="235076"/>
                </a:lnTo>
                <a:lnTo>
                  <a:pt x="40817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2" name="Google Shape;102;p17"/>
          <p:cNvSpPr/>
          <p:nvPr/>
        </p:nvSpPr>
        <p:spPr>
          <a:xfrm>
            <a:off x="8763507" y="4009885"/>
            <a:ext cx="238125" cy="206375"/>
          </a:xfrm>
          <a:custGeom>
            <a:rect b="b" l="l" r="r" t="t"/>
            <a:pathLst>
              <a:path extrusionOk="0" h="206375" w="238125">
                <a:moveTo>
                  <a:pt x="0" y="102895"/>
                </a:moveTo>
                <a:lnTo>
                  <a:pt x="59055" y="205790"/>
                </a:lnTo>
                <a:lnTo>
                  <a:pt x="178689" y="205790"/>
                </a:lnTo>
                <a:lnTo>
                  <a:pt x="237617" y="102895"/>
                </a:lnTo>
                <a:lnTo>
                  <a:pt x="178689" y="0"/>
                </a:lnTo>
                <a:lnTo>
                  <a:pt x="59055" y="0"/>
                </a:lnTo>
                <a:lnTo>
                  <a:pt x="0" y="102895"/>
                </a:lnTo>
                <a:close/>
              </a:path>
            </a:pathLst>
          </a:custGeom>
          <a:noFill/>
          <a:ln cap="flat" cmpd="sng" w="19025">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3" name="Google Shape;103;p17"/>
          <p:cNvSpPr txBox="1"/>
          <p:nvPr>
            <p:ph idx="11" type="ftr"/>
          </p:nvPr>
        </p:nvSpPr>
        <p:spPr>
          <a:xfrm>
            <a:off x="3108960" y="4783455"/>
            <a:ext cx="2926080" cy="257175"/>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4" name="Google Shape;104;p17"/>
          <p:cNvSpPr txBox="1"/>
          <p:nvPr>
            <p:ph idx="10" type="dt"/>
          </p:nvPr>
        </p:nvSpPr>
        <p:spPr>
          <a:xfrm>
            <a:off x="457200" y="4783455"/>
            <a:ext cx="2103120" cy="25717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5" name="Google Shape;105;p17"/>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06" name="Shape 106"/>
        <p:cNvGrpSpPr/>
        <p:nvPr/>
      </p:nvGrpSpPr>
      <p:grpSpPr>
        <a:xfrm>
          <a:off x="0" y="0"/>
          <a:ext cx="0" cy="0"/>
          <a:chOff x="0" y="0"/>
          <a:chExt cx="0" cy="0"/>
        </a:xfrm>
      </p:grpSpPr>
      <p:sp>
        <p:nvSpPr>
          <p:cNvPr id="107" name="Google Shape;107;p18"/>
          <p:cNvSpPr txBox="1"/>
          <p:nvPr>
            <p:ph type="ctrTitle"/>
          </p:nvPr>
        </p:nvSpPr>
        <p:spPr>
          <a:xfrm>
            <a:off x="685800" y="1594485"/>
            <a:ext cx="7772400" cy="108013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8000" u="none" cap="none" strike="noStrike">
                <a:solidFill>
                  <a:srgbClr val="18BAD4"/>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8" name="Google Shape;108;p18"/>
          <p:cNvSpPr txBox="1"/>
          <p:nvPr>
            <p:ph idx="1" type="subTitle"/>
          </p:nvPr>
        </p:nvSpPr>
        <p:spPr>
          <a:xfrm>
            <a:off x="1371600" y="2880360"/>
            <a:ext cx="6400800" cy="128587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1" i="0" sz="1400" u="none" cap="none" strike="noStrike">
                <a:solidFill>
                  <a:srgbClr val="C5DAEB"/>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latin typeface="Calibri"/>
                <a:ea typeface="Calibri"/>
                <a:cs typeface="Calibri"/>
                <a:sym typeface="Calibri"/>
              </a:defRPr>
            </a:lvl2pPr>
            <a:lvl3pPr lvl="2" marR="0" rtl="0" algn="l">
              <a:spcBef>
                <a:spcPts val="0"/>
              </a:spcBef>
              <a:spcAft>
                <a:spcPts val="0"/>
              </a:spcAft>
              <a:buSzPts val="1400"/>
              <a:buNone/>
              <a:defRPr b="0" i="0" sz="1800" u="none" cap="none" strike="noStrike">
                <a:latin typeface="Calibri"/>
                <a:ea typeface="Calibri"/>
                <a:cs typeface="Calibri"/>
                <a:sym typeface="Calibri"/>
              </a:defRPr>
            </a:lvl3pPr>
            <a:lvl4pPr lvl="3" marR="0" rtl="0" algn="l">
              <a:spcBef>
                <a:spcPts val="0"/>
              </a:spcBef>
              <a:spcAft>
                <a:spcPts val="0"/>
              </a:spcAft>
              <a:buSzPts val="1400"/>
              <a:buNone/>
              <a:defRPr b="0" i="0" sz="1800" u="none" cap="none" strike="noStrike">
                <a:latin typeface="Calibri"/>
                <a:ea typeface="Calibri"/>
                <a:cs typeface="Calibri"/>
                <a:sym typeface="Calibri"/>
              </a:defRPr>
            </a:lvl4pPr>
            <a:lvl5pPr lvl="4" marR="0" rtl="0" algn="l">
              <a:spcBef>
                <a:spcPts val="0"/>
              </a:spcBef>
              <a:spcAft>
                <a:spcPts val="0"/>
              </a:spcAft>
              <a:buSzPts val="1400"/>
              <a:buNone/>
              <a:defRPr b="0" i="0" sz="1800" u="none" cap="none" strike="noStrike">
                <a:latin typeface="Calibri"/>
                <a:ea typeface="Calibri"/>
                <a:cs typeface="Calibri"/>
                <a:sym typeface="Calibri"/>
              </a:defRPr>
            </a:lvl5pPr>
            <a:lvl6pPr lvl="5" marR="0" rtl="0" algn="l">
              <a:spcBef>
                <a:spcPts val="0"/>
              </a:spcBef>
              <a:spcAft>
                <a:spcPts val="0"/>
              </a:spcAft>
              <a:buSzPts val="1400"/>
              <a:buNone/>
              <a:defRPr b="0" i="0" sz="1800" u="none" cap="none" strike="noStrike">
                <a:latin typeface="Calibri"/>
                <a:ea typeface="Calibri"/>
                <a:cs typeface="Calibri"/>
                <a:sym typeface="Calibri"/>
              </a:defRPr>
            </a:lvl6pPr>
            <a:lvl7pPr lvl="6" marR="0" rtl="0" algn="l">
              <a:spcBef>
                <a:spcPts val="0"/>
              </a:spcBef>
              <a:spcAft>
                <a:spcPts val="0"/>
              </a:spcAft>
              <a:buSzPts val="1400"/>
              <a:buNone/>
              <a:defRPr b="0" i="0" sz="1800" u="none" cap="none" strike="noStrike">
                <a:latin typeface="Calibri"/>
                <a:ea typeface="Calibri"/>
                <a:cs typeface="Calibri"/>
                <a:sym typeface="Calibri"/>
              </a:defRPr>
            </a:lvl7pPr>
            <a:lvl8pPr lvl="7" marR="0" rtl="0" algn="l">
              <a:spcBef>
                <a:spcPts val="0"/>
              </a:spcBef>
              <a:spcAft>
                <a:spcPts val="0"/>
              </a:spcAft>
              <a:buSzPts val="1400"/>
              <a:buNone/>
              <a:defRPr b="0" i="0" sz="1800" u="none" cap="none" strike="noStrike">
                <a:latin typeface="Calibri"/>
                <a:ea typeface="Calibri"/>
                <a:cs typeface="Calibri"/>
                <a:sym typeface="Calibri"/>
              </a:defRPr>
            </a:lvl8pPr>
            <a:lvl9pPr lvl="8"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09" name="Google Shape;109;p18"/>
          <p:cNvSpPr txBox="1"/>
          <p:nvPr>
            <p:ph idx="11" type="ftr"/>
          </p:nvPr>
        </p:nvSpPr>
        <p:spPr>
          <a:xfrm>
            <a:off x="3108960" y="4783455"/>
            <a:ext cx="2926080" cy="257175"/>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0" name="Google Shape;110;p18"/>
          <p:cNvSpPr txBox="1"/>
          <p:nvPr>
            <p:ph idx="10" type="dt"/>
          </p:nvPr>
        </p:nvSpPr>
        <p:spPr>
          <a:xfrm>
            <a:off x="457200" y="4783455"/>
            <a:ext cx="2103120" cy="25717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1" name="Google Shape;111;p18"/>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 Only">
    <p:spTree>
      <p:nvGrpSpPr>
        <p:cNvPr id="112" name="Shape 112"/>
        <p:cNvGrpSpPr/>
        <p:nvPr/>
      </p:nvGrpSpPr>
      <p:grpSpPr>
        <a:xfrm>
          <a:off x="0" y="0"/>
          <a:ext cx="0" cy="0"/>
          <a:chOff x="0" y="0"/>
          <a:chExt cx="0" cy="0"/>
        </a:xfrm>
      </p:grpSpPr>
      <p:sp>
        <p:nvSpPr>
          <p:cNvPr id="113" name="Google Shape;113;p19"/>
          <p:cNvSpPr txBox="1"/>
          <p:nvPr>
            <p:ph type="title"/>
          </p:nvPr>
        </p:nvSpPr>
        <p:spPr>
          <a:xfrm>
            <a:off x="1779422" y="229311"/>
            <a:ext cx="5585100" cy="10923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1" i="0" sz="2800" u="none" cap="none" strike="noStrike">
                <a:solidFill>
                  <a:srgbClr val="F2F2F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4" name="Google Shape;114;p19"/>
          <p:cNvSpPr txBox="1"/>
          <p:nvPr>
            <p:ph idx="11" type="ftr"/>
          </p:nvPr>
        </p:nvSpPr>
        <p:spPr>
          <a:xfrm>
            <a:off x="3108960" y="4783455"/>
            <a:ext cx="2926200" cy="2571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5" name="Google Shape;115;p19"/>
          <p:cNvSpPr txBox="1"/>
          <p:nvPr>
            <p:ph idx="10" type="dt"/>
          </p:nvPr>
        </p:nvSpPr>
        <p:spPr>
          <a:xfrm>
            <a:off x="457200" y="4783455"/>
            <a:ext cx="2103000" cy="2571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6" name="Google Shape;116;p19"/>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24" name="Shape 124"/>
        <p:cNvGrpSpPr/>
        <p:nvPr/>
      </p:nvGrpSpPr>
      <p:grpSpPr>
        <a:xfrm>
          <a:off x="0" y="0"/>
          <a:ext cx="0" cy="0"/>
          <a:chOff x="0" y="0"/>
          <a:chExt cx="0" cy="0"/>
        </a:xfrm>
      </p:grpSpPr>
      <p:sp>
        <p:nvSpPr>
          <p:cNvPr id="125" name="Google Shape;125;p21"/>
          <p:cNvSpPr txBox="1"/>
          <p:nvPr>
            <p:ph type="title"/>
          </p:nvPr>
        </p:nvSpPr>
        <p:spPr>
          <a:xfrm>
            <a:off x="1779422" y="229311"/>
            <a:ext cx="5585100" cy="10923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1" i="0" sz="2800" u="none" cap="none" strike="noStrike">
                <a:solidFill>
                  <a:srgbClr val="F2F2F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26" name="Google Shape;126;p21"/>
          <p:cNvSpPr txBox="1"/>
          <p:nvPr>
            <p:ph idx="1" type="body"/>
          </p:nvPr>
        </p:nvSpPr>
        <p:spPr>
          <a:xfrm>
            <a:off x="1970671" y="1252219"/>
            <a:ext cx="5202600" cy="29058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27" name="Google Shape;127;p21"/>
          <p:cNvSpPr txBox="1"/>
          <p:nvPr>
            <p:ph idx="11" type="ftr"/>
          </p:nvPr>
        </p:nvSpPr>
        <p:spPr>
          <a:xfrm>
            <a:off x="3108960" y="4783455"/>
            <a:ext cx="2926200" cy="2571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8" name="Google Shape;128;p21"/>
          <p:cNvSpPr txBox="1"/>
          <p:nvPr>
            <p:ph idx="10" type="dt"/>
          </p:nvPr>
        </p:nvSpPr>
        <p:spPr>
          <a:xfrm>
            <a:off x="457200" y="4783455"/>
            <a:ext cx="2103000" cy="2571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9" name="Google Shape;129;p21"/>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30" name="Shape 130"/>
        <p:cNvGrpSpPr/>
        <p:nvPr/>
      </p:nvGrpSpPr>
      <p:grpSpPr>
        <a:xfrm>
          <a:off x="0" y="0"/>
          <a:ext cx="0" cy="0"/>
          <a:chOff x="0" y="0"/>
          <a:chExt cx="0" cy="0"/>
        </a:xfrm>
      </p:grpSpPr>
      <p:sp>
        <p:nvSpPr>
          <p:cNvPr id="131" name="Google Shape;131;p22"/>
          <p:cNvSpPr txBox="1"/>
          <p:nvPr>
            <p:ph idx="11" type="ftr"/>
          </p:nvPr>
        </p:nvSpPr>
        <p:spPr>
          <a:xfrm>
            <a:off x="3108960" y="4783455"/>
            <a:ext cx="2926200" cy="2571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2" name="Google Shape;132;p22"/>
          <p:cNvSpPr txBox="1"/>
          <p:nvPr>
            <p:ph idx="10" type="dt"/>
          </p:nvPr>
        </p:nvSpPr>
        <p:spPr>
          <a:xfrm>
            <a:off x="457200" y="4783455"/>
            <a:ext cx="2103000" cy="2571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3" name="Google Shape;133;p22"/>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34" name="Shape 134"/>
        <p:cNvGrpSpPr/>
        <p:nvPr/>
      </p:nvGrpSpPr>
      <p:grpSpPr>
        <a:xfrm>
          <a:off x="0" y="0"/>
          <a:ext cx="0" cy="0"/>
          <a:chOff x="0" y="0"/>
          <a:chExt cx="0" cy="0"/>
        </a:xfrm>
      </p:grpSpPr>
      <p:sp>
        <p:nvSpPr>
          <p:cNvPr id="135" name="Google Shape;135;p23"/>
          <p:cNvSpPr txBox="1"/>
          <p:nvPr>
            <p:ph type="title"/>
          </p:nvPr>
        </p:nvSpPr>
        <p:spPr>
          <a:xfrm>
            <a:off x="1779422" y="229311"/>
            <a:ext cx="5585100" cy="10923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1" i="0" sz="2800" u="none" cap="none" strike="noStrike">
                <a:solidFill>
                  <a:srgbClr val="F2F2F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6" name="Google Shape;136;p23"/>
          <p:cNvSpPr txBox="1"/>
          <p:nvPr>
            <p:ph idx="11" type="ftr"/>
          </p:nvPr>
        </p:nvSpPr>
        <p:spPr>
          <a:xfrm>
            <a:off x="3108960" y="4783455"/>
            <a:ext cx="2926200" cy="2571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7" name="Google Shape;137;p23"/>
          <p:cNvSpPr txBox="1"/>
          <p:nvPr>
            <p:ph idx="10" type="dt"/>
          </p:nvPr>
        </p:nvSpPr>
        <p:spPr>
          <a:xfrm>
            <a:off x="457200" y="4783455"/>
            <a:ext cx="2103000" cy="2571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8" name="Google Shape;138;p23"/>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39" name="Shape 139"/>
        <p:cNvGrpSpPr/>
        <p:nvPr/>
      </p:nvGrpSpPr>
      <p:grpSpPr>
        <a:xfrm>
          <a:off x="0" y="0"/>
          <a:ext cx="0" cy="0"/>
          <a:chOff x="0" y="0"/>
          <a:chExt cx="0" cy="0"/>
        </a:xfrm>
      </p:grpSpPr>
      <p:sp>
        <p:nvSpPr>
          <p:cNvPr id="140" name="Google Shape;140;p24"/>
          <p:cNvSpPr txBox="1"/>
          <p:nvPr>
            <p:ph type="ctrTitle"/>
          </p:nvPr>
        </p:nvSpPr>
        <p:spPr>
          <a:xfrm>
            <a:off x="475133" y="2215388"/>
            <a:ext cx="3808200" cy="6363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0" i="0" sz="4000" u="none" cap="none" strike="noStrike">
                <a:solidFill>
                  <a:srgbClr val="F2F2F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41" name="Google Shape;141;p24"/>
          <p:cNvSpPr txBox="1"/>
          <p:nvPr>
            <p:ph idx="1" type="subTitle"/>
          </p:nvPr>
        </p:nvSpPr>
        <p:spPr>
          <a:xfrm>
            <a:off x="475133" y="2721355"/>
            <a:ext cx="3318000" cy="903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0" i="0" sz="2400" u="none" cap="none" strike="noStrike">
                <a:solidFill>
                  <a:srgbClr val="B6B6B5"/>
                </a:solidFill>
                <a:latin typeface="Arial"/>
                <a:ea typeface="Arial"/>
                <a:cs typeface="Arial"/>
                <a:sym typeface="Arial"/>
              </a:defRPr>
            </a:lvl1pPr>
            <a:lvl2pPr lvl="1" marR="0" rtl="0" algn="l">
              <a:spcBef>
                <a:spcPts val="0"/>
              </a:spcBef>
              <a:spcAft>
                <a:spcPts val="0"/>
              </a:spcAft>
              <a:buSzPts val="1400"/>
              <a:buNone/>
              <a:defRPr b="0" i="0" sz="1800" u="none" cap="none" strike="noStrike">
                <a:latin typeface="Calibri"/>
                <a:ea typeface="Calibri"/>
                <a:cs typeface="Calibri"/>
                <a:sym typeface="Calibri"/>
              </a:defRPr>
            </a:lvl2pPr>
            <a:lvl3pPr lvl="2" marR="0" rtl="0" algn="l">
              <a:spcBef>
                <a:spcPts val="0"/>
              </a:spcBef>
              <a:spcAft>
                <a:spcPts val="0"/>
              </a:spcAft>
              <a:buSzPts val="1400"/>
              <a:buNone/>
              <a:defRPr b="0" i="0" sz="1800" u="none" cap="none" strike="noStrike">
                <a:latin typeface="Calibri"/>
                <a:ea typeface="Calibri"/>
                <a:cs typeface="Calibri"/>
                <a:sym typeface="Calibri"/>
              </a:defRPr>
            </a:lvl3pPr>
            <a:lvl4pPr lvl="3" marR="0" rtl="0" algn="l">
              <a:spcBef>
                <a:spcPts val="0"/>
              </a:spcBef>
              <a:spcAft>
                <a:spcPts val="0"/>
              </a:spcAft>
              <a:buSzPts val="1400"/>
              <a:buNone/>
              <a:defRPr b="0" i="0" sz="1800" u="none" cap="none" strike="noStrike">
                <a:latin typeface="Calibri"/>
                <a:ea typeface="Calibri"/>
                <a:cs typeface="Calibri"/>
                <a:sym typeface="Calibri"/>
              </a:defRPr>
            </a:lvl4pPr>
            <a:lvl5pPr lvl="4" marR="0" rtl="0" algn="l">
              <a:spcBef>
                <a:spcPts val="0"/>
              </a:spcBef>
              <a:spcAft>
                <a:spcPts val="0"/>
              </a:spcAft>
              <a:buSzPts val="1400"/>
              <a:buNone/>
              <a:defRPr b="0" i="0" sz="1800" u="none" cap="none" strike="noStrike">
                <a:latin typeface="Calibri"/>
                <a:ea typeface="Calibri"/>
                <a:cs typeface="Calibri"/>
                <a:sym typeface="Calibri"/>
              </a:defRPr>
            </a:lvl5pPr>
            <a:lvl6pPr lvl="5" marR="0" rtl="0" algn="l">
              <a:spcBef>
                <a:spcPts val="0"/>
              </a:spcBef>
              <a:spcAft>
                <a:spcPts val="0"/>
              </a:spcAft>
              <a:buSzPts val="1400"/>
              <a:buNone/>
              <a:defRPr b="0" i="0" sz="1800" u="none" cap="none" strike="noStrike">
                <a:latin typeface="Calibri"/>
                <a:ea typeface="Calibri"/>
                <a:cs typeface="Calibri"/>
                <a:sym typeface="Calibri"/>
              </a:defRPr>
            </a:lvl6pPr>
            <a:lvl7pPr lvl="6" marR="0" rtl="0" algn="l">
              <a:spcBef>
                <a:spcPts val="0"/>
              </a:spcBef>
              <a:spcAft>
                <a:spcPts val="0"/>
              </a:spcAft>
              <a:buSzPts val="1400"/>
              <a:buNone/>
              <a:defRPr b="0" i="0" sz="1800" u="none" cap="none" strike="noStrike">
                <a:latin typeface="Calibri"/>
                <a:ea typeface="Calibri"/>
                <a:cs typeface="Calibri"/>
                <a:sym typeface="Calibri"/>
              </a:defRPr>
            </a:lvl7pPr>
            <a:lvl8pPr lvl="7" marR="0" rtl="0" algn="l">
              <a:spcBef>
                <a:spcPts val="0"/>
              </a:spcBef>
              <a:spcAft>
                <a:spcPts val="0"/>
              </a:spcAft>
              <a:buSzPts val="1400"/>
              <a:buNone/>
              <a:defRPr b="0" i="0" sz="1800" u="none" cap="none" strike="noStrike">
                <a:latin typeface="Calibri"/>
                <a:ea typeface="Calibri"/>
                <a:cs typeface="Calibri"/>
                <a:sym typeface="Calibri"/>
              </a:defRPr>
            </a:lvl8pPr>
            <a:lvl9pPr lvl="8"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42" name="Google Shape;142;p24"/>
          <p:cNvSpPr txBox="1"/>
          <p:nvPr>
            <p:ph idx="11" type="ftr"/>
          </p:nvPr>
        </p:nvSpPr>
        <p:spPr>
          <a:xfrm>
            <a:off x="3108960" y="4783455"/>
            <a:ext cx="2926200" cy="2571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3" name="Google Shape;143;p24"/>
          <p:cNvSpPr txBox="1"/>
          <p:nvPr>
            <p:ph idx="10" type="dt"/>
          </p:nvPr>
        </p:nvSpPr>
        <p:spPr>
          <a:xfrm>
            <a:off x="457200" y="4783455"/>
            <a:ext cx="2103000" cy="2571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4" name="Google Shape;144;p24"/>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45" name="Shape 145"/>
        <p:cNvGrpSpPr/>
        <p:nvPr/>
      </p:nvGrpSpPr>
      <p:grpSpPr>
        <a:xfrm>
          <a:off x="0" y="0"/>
          <a:ext cx="0" cy="0"/>
          <a:chOff x="0" y="0"/>
          <a:chExt cx="0" cy="0"/>
        </a:xfrm>
      </p:grpSpPr>
      <p:sp>
        <p:nvSpPr>
          <p:cNvPr id="146" name="Google Shape;146;p25"/>
          <p:cNvSpPr txBox="1"/>
          <p:nvPr>
            <p:ph type="title"/>
          </p:nvPr>
        </p:nvSpPr>
        <p:spPr>
          <a:xfrm>
            <a:off x="1779422" y="229311"/>
            <a:ext cx="5585100" cy="10923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1" i="0" sz="2800" u="none" cap="none" strike="noStrike">
                <a:solidFill>
                  <a:srgbClr val="F2F2F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47" name="Google Shape;147;p25"/>
          <p:cNvSpPr txBox="1"/>
          <p:nvPr>
            <p:ph idx="1" type="body"/>
          </p:nvPr>
        </p:nvSpPr>
        <p:spPr>
          <a:xfrm>
            <a:off x="457200" y="1183005"/>
            <a:ext cx="3977700" cy="33948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48" name="Google Shape;148;p25"/>
          <p:cNvSpPr txBox="1"/>
          <p:nvPr>
            <p:ph idx="2" type="body"/>
          </p:nvPr>
        </p:nvSpPr>
        <p:spPr>
          <a:xfrm>
            <a:off x="4709160" y="1183005"/>
            <a:ext cx="3977700" cy="33948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49" name="Google Shape;149;p25"/>
          <p:cNvSpPr txBox="1"/>
          <p:nvPr>
            <p:ph idx="11" type="ftr"/>
          </p:nvPr>
        </p:nvSpPr>
        <p:spPr>
          <a:xfrm>
            <a:off x="3108960" y="4783455"/>
            <a:ext cx="2926200" cy="2571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50" name="Google Shape;150;p25"/>
          <p:cNvSpPr txBox="1"/>
          <p:nvPr>
            <p:ph idx="10" type="dt"/>
          </p:nvPr>
        </p:nvSpPr>
        <p:spPr>
          <a:xfrm>
            <a:off x="457200" y="4783455"/>
            <a:ext cx="2103000" cy="2571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51" name="Google Shape;151;p25"/>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custGeom>
            <a:rect b="b" l="l" r="r" t="t"/>
            <a:pathLst>
              <a:path extrusionOk="0" h="5143500" w="9144000">
                <a:moveTo>
                  <a:pt x="0" y="5143500"/>
                </a:moveTo>
                <a:lnTo>
                  <a:pt x="9144000" y="5143500"/>
                </a:lnTo>
                <a:lnTo>
                  <a:pt x="9144000" y="0"/>
                </a:lnTo>
                <a:lnTo>
                  <a:pt x="0" y="0"/>
                </a:lnTo>
                <a:lnTo>
                  <a:pt x="0" y="5143500"/>
                </a:lnTo>
                <a:close/>
              </a:path>
            </a:pathLst>
          </a:custGeom>
          <a:solidFill>
            <a:srgbClr val="0D29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2" name="Google Shape;52;p13"/>
          <p:cNvSpPr txBox="1"/>
          <p:nvPr>
            <p:ph type="title"/>
          </p:nvPr>
        </p:nvSpPr>
        <p:spPr>
          <a:xfrm>
            <a:off x="1908429" y="1007531"/>
            <a:ext cx="5327141" cy="2028189"/>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8000" u="none" cap="none" strike="noStrike">
                <a:solidFill>
                  <a:srgbClr val="18BAD4"/>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3" name="Google Shape;53;p13"/>
          <p:cNvSpPr txBox="1"/>
          <p:nvPr>
            <p:ph idx="1" type="body"/>
          </p:nvPr>
        </p:nvSpPr>
        <p:spPr>
          <a:xfrm>
            <a:off x="1811782" y="1570736"/>
            <a:ext cx="6419215" cy="2373629"/>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1" i="0" sz="1400" u="none" cap="none" strike="noStrike">
                <a:solidFill>
                  <a:srgbClr val="C5DAEB"/>
                </a:solidFill>
                <a:latin typeface="Century Gothic"/>
                <a:ea typeface="Century Gothic"/>
                <a:cs typeface="Century Gothic"/>
                <a:sym typeface="Century Gothic"/>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54" name="Google Shape;54;p13"/>
          <p:cNvSpPr txBox="1"/>
          <p:nvPr>
            <p:ph idx="11" type="ftr"/>
          </p:nvPr>
        </p:nvSpPr>
        <p:spPr>
          <a:xfrm>
            <a:off x="3108960" y="4783455"/>
            <a:ext cx="2926080" cy="257175"/>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5" name="Google Shape;55;p13"/>
          <p:cNvSpPr txBox="1"/>
          <p:nvPr>
            <p:ph idx="10" type="dt"/>
          </p:nvPr>
        </p:nvSpPr>
        <p:spPr>
          <a:xfrm>
            <a:off x="457200" y="4783455"/>
            <a:ext cx="2103120" cy="25717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6" name="Google Shape;56;p13"/>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7" name="Shape 117"/>
        <p:cNvGrpSpPr/>
        <p:nvPr/>
      </p:nvGrpSpPr>
      <p:grpSpPr>
        <a:xfrm>
          <a:off x="0" y="0"/>
          <a:ext cx="0" cy="0"/>
          <a:chOff x="0" y="0"/>
          <a:chExt cx="0" cy="0"/>
        </a:xfrm>
      </p:grpSpPr>
      <p:sp>
        <p:nvSpPr>
          <p:cNvPr id="118" name="Google Shape;118;p20"/>
          <p:cNvSpPr/>
          <p:nvPr/>
        </p:nvSpPr>
        <p:spPr>
          <a:xfrm>
            <a:off x="0" y="0"/>
            <a:ext cx="9144000" cy="5143500"/>
          </a:xfrm>
          <a:custGeom>
            <a:rect b="b" l="l" r="r" t="t"/>
            <a:pathLst>
              <a:path extrusionOk="0" h="5143500" w="9144000">
                <a:moveTo>
                  <a:pt x="0" y="5143500"/>
                </a:moveTo>
                <a:lnTo>
                  <a:pt x="9144000" y="5143500"/>
                </a:lnTo>
                <a:lnTo>
                  <a:pt x="9144000" y="0"/>
                </a:lnTo>
                <a:lnTo>
                  <a:pt x="0" y="0"/>
                </a:lnTo>
                <a:lnTo>
                  <a:pt x="0" y="5143500"/>
                </a:lnTo>
                <a:close/>
              </a:path>
            </a:pathLst>
          </a:custGeom>
          <a:solidFill>
            <a:srgbClr val="1919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9" name="Google Shape;119;p20"/>
          <p:cNvSpPr txBox="1"/>
          <p:nvPr>
            <p:ph type="title"/>
          </p:nvPr>
        </p:nvSpPr>
        <p:spPr>
          <a:xfrm>
            <a:off x="1779422" y="229311"/>
            <a:ext cx="5585100" cy="10923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1" i="0" sz="2800" u="none" cap="none" strike="noStrike">
                <a:solidFill>
                  <a:srgbClr val="F2F2F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20" name="Google Shape;120;p20"/>
          <p:cNvSpPr txBox="1"/>
          <p:nvPr>
            <p:ph idx="1" type="body"/>
          </p:nvPr>
        </p:nvSpPr>
        <p:spPr>
          <a:xfrm>
            <a:off x="1970671" y="1252219"/>
            <a:ext cx="5202600" cy="29058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21" name="Google Shape;121;p20"/>
          <p:cNvSpPr txBox="1"/>
          <p:nvPr>
            <p:ph idx="11" type="ftr"/>
          </p:nvPr>
        </p:nvSpPr>
        <p:spPr>
          <a:xfrm>
            <a:off x="3108960" y="4783455"/>
            <a:ext cx="2926200" cy="2571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2" name="Google Shape;122;p20"/>
          <p:cNvSpPr txBox="1"/>
          <p:nvPr>
            <p:ph idx="10" type="dt"/>
          </p:nvPr>
        </p:nvSpPr>
        <p:spPr>
          <a:xfrm>
            <a:off x="457200" y="4783455"/>
            <a:ext cx="2103000" cy="2571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3" name="Google Shape;123;p20"/>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 Id="rId10" Type="http://schemas.openxmlformats.org/officeDocument/2006/relationships/image" Target="../media/image66.png"/><Relationship Id="rId9" Type="http://schemas.openxmlformats.org/officeDocument/2006/relationships/image" Target="../media/image18.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8.png"/><Relationship Id="rId6" Type="http://schemas.openxmlformats.org/officeDocument/2006/relationships/image" Target="../media/image37.png"/><Relationship Id="rId7"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63.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0" Type="http://schemas.openxmlformats.org/officeDocument/2006/relationships/image" Target="../media/image70.png"/><Relationship Id="rId22" Type="http://schemas.openxmlformats.org/officeDocument/2006/relationships/image" Target="../media/image49.png"/><Relationship Id="rId21" Type="http://schemas.openxmlformats.org/officeDocument/2006/relationships/image" Target="../media/image56.png"/><Relationship Id="rId24" Type="http://schemas.openxmlformats.org/officeDocument/2006/relationships/image" Target="../media/image55.png"/><Relationship Id="rId23" Type="http://schemas.openxmlformats.org/officeDocument/2006/relationships/image" Target="../media/image50.png"/><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19.png"/><Relationship Id="rId9" Type="http://schemas.openxmlformats.org/officeDocument/2006/relationships/image" Target="../media/image20.png"/><Relationship Id="rId26" Type="http://schemas.openxmlformats.org/officeDocument/2006/relationships/image" Target="../media/image53.png"/><Relationship Id="rId25" Type="http://schemas.openxmlformats.org/officeDocument/2006/relationships/image" Target="../media/image51.png"/><Relationship Id="rId28" Type="http://schemas.openxmlformats.org/officeDocument/2006/relationships/image" Target="../media/image60.png"/><Relationship Id="rId27" Type="http://schemas.openxmlformats.org/officeDocument/2006/relationships/image" Target="../media/image52.png"/><Relationship Id="rId5" Type="http://schemas.openxmlformats.org/officeDocument/2006/relationships/image" Target="../media/image12.png"/><Relationship Id="rId6" Type="http://schemas.openxmlformats.org/officeDocument/2006/relationships/image" Target="../media/image14.png"/><Relationship Id="rId29" Type="http://schemas.openxmlformats.org/officeDocument/2006/relationships/image" Target="../media/image54.png"/><Relationship Id="rId7" Type="http://schemas.openxmlformats.org/officeDocument/2006/relationships/image" Target="../media/image15.png"/><Relationship Id="rId8" Type="http://schemas.openxmlformats.org/officeDocument/2006/relationships/image" Target="../media/image21.png"/><Relationship Id="rId30" Type="http://schemas.openxmlformats.org/officeDocument/2006/relationships/image" Target="../media/image65.png"/><Relationship Id="rId11" Type="http://schemas.openxmlformats.org/officeDocument/2006/relationships/image" Target="../media/image46.png"/><Relationship Id="rId10" Type="http://schemas.openxmlformats.org/officeDocument/2006/relationships/image" Target="../media/image22.png"/><Relationship Id="rId13" Type="http://schemas.openxmlformats.org/officeDocument/2006/relationships/image" Target="../media/image42.png"/><Relationship Id="rId12" Type="http://schemas.openxmlformats.org/officeDocument/2006/relationships/image" Target="../media/image40.png"/><Relationship Id="rId15" Type="http://schemas.openxmlformats.org/officeDocument/2006/relationships/image" Target="../media/image47.png"/><Relationship Id="rId14" Type="http://schemas.openxmlformats.org/officeDocument/2006/relationships/image" Target="../media/image41.png"/><Relationship Id="rId17" Type="http://schemas.openxmlformats.org/officeDocument/2006/relationships/image" Target="../media/image45.png"/><Relationship Id="rId16" Type="http://schemas.openxmlformats.org/officeDocument/2006/relationships/image" Target="../media/image43.png"/><Relationship Id="rId19" Type="http://schemas.openxmlformats.org/officeDocument/2006/relationships/image" Target="../media/image44.png"/><Relationship Id="rId18"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19.png"/><Relationship Id="rId9"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21.png"/><Relationship Id="rId11" Type="http://schemas.openxmlformats.org/officeDocument/2006/relationships/image" Target="../media/image67.gif"/><Relationship Id="rId10"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9.png"/><Relationship Id="rId8" Type="http://schemas.openxmlformats.org/officeDocument/2006/relationships/image" Target="../media/image28.png"/><Relationship Id="rId11" Type="http://schemas.openxmlformats.org/officeDocument/2006/relationships/image" Target="../media/image57.png"/><Relationship Id="rId10" Type="http://schemas.openxmlformats.org/officeDocument/2006/relationships/image" Target="../media/image58.png"/><Relationship Id="rId13" Type="http://schemas.openxmlformats.org/officeDocument/2006/relationships/image" Target="../media/image59.png"/><Relationship Id="rId12" Type="http://schemas.openxmlformats.org/officeDocument/2006/relationships/image" Target="../media/image64.png"/><Relationship Id="rId15" Type="http://schemas.openxmlformats.org/officeDocument/2006/relationships/image" Target="../media/image61.png"/><Relationship Id="rId14"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9.png"/><Relationship Id="rId8"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9.png"/><Relationship Id="rId8"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9.png"/><Relationship Id="rId8" Type="http://schemas.openxmlformats.org/officeDocument/2006/relationships/image" Target="../media/image28.png"/><Relationship Id="rId10" Type="http://schemas.openxmlformats.org/officeDocument/2006/relationships/image" Target="../media/image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9.png"/><Relationship Id="rId8" Type="http://schemas.openxmlformats.org/officeDocument/2006/relationships/image" Target="../media/image28.png"/><Relationship Id="rId11" Type="http://schemas.openxmlformats.org/officeDocument/2006/relationships/image" Target="../media/image69.png"/><Relationship Id="rId10"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9.png"/><Relationship Id="rId8" Type="http://schemas.openxmlformats.org/officeDocument/2006/relationships/image" Target="../media/image28.png"/><Relationship Id="rId11" Type="http://schemas.openxmlformats.org/officeDocument/2006/relationships/image" Target="../media/image69.png"/><Relationship Id="rId10" Type="http://schemas.openxmlformats.org/officeDocument/2006/relationships/image" Target="../media/image6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9.png"/><Relationship Id="rId8" Type="http://schemas.openxmlformats.org/officeDocument/2006/relationships/image" Target="../media/image28.png"/><Relationship Id="rId11" Type="http://schemas.openxmlformats.org/officeDocument/2006/relationships/image" Target="../media/image69.png"/><Relationship Id="rId10" Type="http://schemas.openxmlformats.org/officeDocument/2006/relationships/image" Target="../media/image6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19.png"/><Relationship Id="rId9"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21.png"/><Relationship Id="rId11" Type="http://schemas.openxmlformats.org/officeDocument/2006/relationships/image" Target="../media/image72.png"/><Relationship Id="rId10"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9.png"/><Relationship Id="rId8" Type="http://schemas.openxmlformats.org/officeDocument/2006/relationships/image" Target="../media/image28.png"/><Relationship Id="rId11" Type="http://schemas.openxmlformats.org/officeDocument/2006/relationships/image" Target="../media/image57.png"/><Relationship Id="rId10" Type="http://schemas.openxmlformats.org/officeDocument/2006/relationships/image" Target="../media/image58.png"/><Relationship Id="rId13" Type="http://schemas.openxmlformats.org/officeDocument/2006/relationships/image" Target="../media/image59.png"/><Relationship Id="rId12" Type="http://schemas.openxmlformats.org/officeDocument/2006/relationships/image" Target="../media/image64.png"/><Relationship Id="rId15" Type="http://schemas.openxmlformats.org/officeDocument/2006/relationships/image" Target="../media/image61.png"/><Relationship Id="rId14"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27.png"/><Relationship Id="rId8"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27.png"/><Relationship Id="rId8"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36.png"/><Relationship Id="rId4" Type="http://schemas.openxmlformats.org/officeDocument/2006/relationships/image" Target="../media/image19.png"/><Relationship Id="rId11" Type="http://schemas.openxmlformats.org/officeDocument/2006/relationships/image" Target="../media/image30.png"/><Relationship Id="rId10" Type="http://schemas.openxmlformats.org/officeDocument/2006/relationships/image" Target="../media/image22.png"/><Relationship Id="rId9"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27.png"/><Relationship Id="rId8"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25.png"/><Relationship Id="rId9" Type="http://schemas.openxmlformats.org/officeDocument/2006/relationships/image" Target="../media/image73.png"/><Relationship Id="rId5" Type="http://schemas.openxmlformats.org/officeDocument/2006/relationships/image" Target="../media/image26.png"/><Relationship Id="rId6" Type="http://schemas.openxmlformats.org/officeDocument/2006/relationships/image" Target="../media/image29.png"/><Relationship Id="rId7" Type="http://schemas.openxmlformats.org/officeDocument/2006/relationships/image" Target="../media/image90.png"/><Relationship Id="rId8" Type="http://schemas.openxmlformats.org/officeDocument/2006/relationships/image" Target="../media/image74.png"/><Relationship Id="rId10" Type="http://schemas.openxmlformats.org/officeDocument/2006/relationships/image" Target="../media/image7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9.png"/><Relationship Id="rId7" Type="http://schemas.openxmlformats.org/officeDocument/2006/relationships/image" Target="../media/image95.png"/><Relationship Id="rId8"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76.jpg"/><Relationship Id="rId4" Type="http://schemas.openxmlformats.org/officeDocument/2006/relationships/image" Target="../media/image7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88.jp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80.jp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94.png"/><Relationship Id="rId6" Type="http://schemas.openxmlformats.org/officeDocument/2006/relationships/image" Target="../media/image8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4.png"/><Relationship Id="rId4" Type="http://schemas.openxmlformats.org/officeDocument/2006/relationships/image" Target="../media/image25.png"/><Relationship Id="rId9" Type="http://schemas.openxmlformats.org/officeDocument/2006/relationships/image" Target="../media/image93.png"/><Relationship Id="rId5" Type="http://schemas.openxmlformats.org/officeDocument/2006/relationships/image" Target="../media/image26.png"/><Relationship Id="rId6" Type="http://schemas.openxmlformats.org/officeDocument/2006/relationships/image" Target="../media/image29.png"/><Relationship Id="rId7" Type="http://schemas.openxmlformats.org/officeDocument/2006/relationships/image" Target="../media/image17.png"/><Relationship Id="rId8" Type="http://schemas.openxmlformats.org/officeDocument/2006/relationships/image" Target="../media/image82.png"/><Relationship Id="rId11" Type="http://schemas.openxmlformats.org/officeDocument/2006/relationships/image" Target="../media/image87.png"/><Relationship Id="rId10" Type="http://schemas.openxmlformats.org/officeDocument/2006/relationships/image" Target="../media/image83.png"/><Relationship Id="rId13" Type="http://schemas.openxmlformats.org/officeDocument/2006/relationships/image" Target="../media/image85.png"/><Relationship Id="rId12" Type="http://schemas.openxmlformats.org/officeDocument/2006/relationships/image" Target="../media/image86.png"/><Relationship Id="rId15" Type="http://schemas.openxmlformats.org/officeDocument/2006/relationships/image" Target="../media/image91.png"/><Relationship Id="rId14" Type="http://schemas.openxmlformats.org/officeDocument/2006/relationships/image" Target="../media/image84.png"/><Relationship Id="rId17" Type="http://schemas.openxmlformats.org/officeDocument/2006/relationships/image" Target="../media/image89.png"/><Relationship Id="rId16" Type="http://schemas.openxmlformats.org/officeDocument/2006/relationships/image" Target="../media/image9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19.png"/><Relationship Id="rId9"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21.png"/><Relationship Id="rId11" Type="http://schemas.openxmlformats.org/officeDocument/2006/relationships/image" Target="../media/image98.png"/><Relationship Id="rId10"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19.png"/><Relationship Id="rId9"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21.png"/><Relationship Id="rId10"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4.png"/><Relationship Id="rId10" Type="http://schemas.openxmlformats.org/officeDocument/2006/relationships/image" Target="../media/image71.png"/><Relationship Id="rId9"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9.png"/><Relationship Id="rId8"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27.png"/><Relationship Id="rId8" Type="http://schemas.openxmlformats.org/officeDocument/2006/relationships/image" Target="../media/image26.png"/><Relationship Id="rId11" Type="http://schemas.openxmlformats.org/officeDocument/2006/relationships/image" Target="../media/image97.png"/><Relationship Id="rId10" Type="http://schemas.openxmlformats.org/officeDocument/2006/relationships/image" Target="../media/image9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image" Target="../media/image19.png"/><Relationship Id="rId9"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21.png"/><Relationship Id="rId10"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27.png"/><Relationship Id="rId8" Type="http://schemas.openxmlformats.org/officeDocument/2006/relationships/image" Target="../media/image26.png"/><Relationship Id="rId10" Type="http://schemas.openxmlformats.org/officeDocument/2006/relationships/hyperlink" Target="http://alexa.design/guid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4.png"/><Relationship Id="rId4" Type="http://schemas.openxmlformats.org/officeDocument/2006/relationships/image" Target="../media/image25.png"/><Relationship Id="rId9" Type="http://schemas.openxmlformats.org/officeDocument/2006/relationships/image" Target="../media/image99.png"/><Relationship Id="rId5" Type="http://schemas.openxmlformats.org/officeDocument/2006/relationships/image" Target="../media/image26.png"/><Relationship Id="rId6" Type="http://schemas.openxmlformats.org/officeDocument/2006/relationships/image" Target="../media/image29.png"/><Relationship Id="rId7" Type="http://schemas.openxmlformats.org/officeDocument/2006/relationships/image" Target="../media/image17.png"/><Relationship Id="rId8" Type="http://schemas.openxmlformats.org/officeDocument/2006/relationships/image" Target="../media/image10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9.png"/><Relationship Id="rId7" Type="http://schemas.openxmlformats.org/officeDocument/2006/relationships/image" Target="../media/image17.png"/><Relationship Id="rId8" Type="http://schemas.openxmlformats.org/officeDocument/2006/relationships/image" Target="../media/image10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27.png"/><Relationship Id="rId8" Type="http://schemas.openxmlformats.org/officeDocument/2006/relationships/image" Target="../media/image26.png"/><Relationship Id="rId11" Type="http://schemas.openxmlformats.org/officeDocument/2006/relationships/image" Target="../media/image103.png"/><Relationship Id="rId10" Type="http://schemas.openxmlformats.org/officeDocument/2006/relationships/image" Target="../media/image10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9.png"/><Relationship Id="rId7"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24.png"/><Relationship Id="rId4" Type="http://schemas.openxmlformats.org/officeDocument/2006/relationships/image" Target="../media/image25.png"/><Relationship Id="rId9" Type="http://schemas.openxmlformats.org/officeDocument/2006/relationships/image" Target="../media/image104.png"/><Relationship Id="rId5" Type="http://schemas.openxmlformats.org/officeDocument/2006/relationships/image" Target="../media/image26.png"/><Relationship Id="rId6" Type="http://schemas.openxmlformats.org/officeDocument/2006/relationships/image" Target="../media/image29.png"/><Relationship Id="rId7" Type="http://schemas.openxmlformats.org/officeDocument/2006/relationships/image" Target="../media/image17.png"/><Relationship Id="rId8" Type="http://schemas.openxmlformats.org/officeDocument/2006/relationships/image" Target="../media/image10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107.png"/><Relationship Id="rId7" Type="http://schemas.openxmlformats.org/officeDocument/2006/relationships/image" Target="../media/image103.png"/><Relationship Id="rId8" Type="http://schemas.openxmlformats.org/officeDocument/2006/relationships/image" Target="../media/image10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36.png"/><Relationship Id="rId4" Type="http://schemas.openxmlformats.org/officeDocument/2006/relationships/image" Target="../media/image19.png"/><Relationship Id="rId9"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21.png"/><Relationship Id="rId10"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108.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26.png"/><Relationship Id="rId8"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109.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26.png"/><Relationship Id="rId8"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36.png"/><Relationship Id="rId4" Type="http://schemas.openxmlformats.org/officeDocument/2006/relationships/image" Target="../media/image19.png"/><Relationship Id="rId9"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21.png"/><Relationship Id="rId10"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120.jp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 Id="rId3" Type="http://schemas.openxmlformats.org/officeDocument/2006/relationships/image" Target="../media/image36.png"/><Relationship Id="rId4" Type="http://schemas.openxmlformats.org/officeDocument/2006/relationships/image" Target="../media/image19.png"/><Relationship Id="rId9"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21.png"/><Relationship Id="rId11" Type="http://schemas.openxmlformats.org/officeDocument/2006/relationships/image" Target="../media/image66.png"/><Relationship Id="rId10" Type="http://schemas.openxmlformats.org/officeDocument/2006/relationships/image" Target="../media/image22.png"/><Relationship Id="rId13" Type="http://schemas.openxmlformats.org/officeDocument/2006/relationships/image" Target="../media/image111.png"/><Relationship Id="rId12" Type="http://schemas.openxmlformats.org/officeDocument/2006/relationships/image" Target="../media/image1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27.png"/><Relationship Id="rId8"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image" Target="../media/image36.png"/><Relationship Id="rId4" Type="http://schemas.openxmlformats.org/officeDocument/2006/relationships/image" Target="../media/image19.png"/><Relationship Id="rId9"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21.png"/><Relationship Id="rId11" Type="http://schemas.openxmlformats.org/officeDocument/2006/relationships/image" Target="../media/image118.jpg"/><Relationship Id="rId10"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13.png"/><Relationship Id="rId4" Type="http://schemas.openxmlformats.org/officeDocument/2006/relationships/image" Target="../media/image23.png"/><Relationship Id="rId9" Type="http://schemas.openxmlformats.org/officeDocument/2006/relationships/image" Target="../media/image115.png"/><Relationship Id="rId5" Type="http://schemas.openxmlformats.org/officeDocument/2006/relationships/image" Target="../media/image28.png"/><Relationship Id="rId6" Type="http://schemas.openxmlformats.org/officeDocument/2006/relationships/image" Target="../media/image114.png"/><Relationship Id="rId7" Type="http://schemas.openxmlformats.org/officeDocument/2006/relationships/image" Target="../media/image116.png"/><Relationship Id="rId8" Type="http://schemas.openxmlformats.org/officeDocument/2006/relationships/image" Target="../media/image117.png"/><Relationship Id="rId10" Type="http://schemas.openxmlformats.org/officeDocument/2006/relationships/image" Target="../media/image1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9.png"/><Relationship Id="rId7" Type="http://schemas.openxmlformats.org/officeDocument/2006/relationships/image" Target="../media/image31.png"/><Relationship Id="rId8"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0.png"/><Relationship Id="rId10" Type="http://schemas.openxmlformats.org/officeDocument/2006/relationships/image" Target="../media/image33.png"/><Relationship Id="rId9"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24.png"/><Relationship Id="rId11" Type="http://schemas.openxmlformats.org/officeDocument/2006/relationships/image" Target="../media/image34.png"/><Relationship Id="rId10" Type="http://schemas.openxmlformats.org/officeDocument/2006/relationships/image" Target="../media/image35.png"/><Relationship Id="rId9"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27.png"/><Relationship Id="rId8"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6"/>
          <p:cNvSpPr/>
          <p:nvPr/>
        </p:nvSpPr>
        <p:spPr>
          <a:xfrm>
            <a:off x="3919982" y="3977030"/>
            <a:ext cx="1303500" cy="1128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7" name="Google Shape;157;p26"/>
          <p:cNvSpPr/>
          <p:nvPr/>
        </p:nvSpPr>
        <p:spPr>
          <a:xfrm>
            <a:off x="3691001" y="37084"/>
            <a:ext cx="1761600" cy="1525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8" name="Google Shape;158;p26"/>
          <p:cNvSpPr/>
          <p:nvPr/>
        </p:nvSpPr>
        <p:spPr>
          <a:xfrm>
            <a:off x="2809875" y="0"/>
            <a:ext cx="1111885" cy="789940"/>
          </a:xfrm>
          <a:custGeom>
            <a:rect b="b" l="l" r="r" t="t"/>
            <a:pathLst>
              <a:path extrusionOk="0" h="789940" w="1111885">
                <a:moveTo>
                  <a:pt x="0" y="308355"/>
                </a:moveTo>
                <a:lnTo>
                  <a:pt x="275970" y="789559"/>
                </a:lnTo>
                <a:lnTo>
                  <a:pt x="835533" y="789559"/>
                </a:lnTo>
                <a:lnTo>
                  <a:pt x="1111503" y="308355"/>
                </a:lnTo>
                <a:lnTo>
                  <a:pt x="934661" y="0"/>
                </a:lnTo>
              </a:path>
            </a:pathLst>
          </a:custGeom>
          <a:noFill/>
          <a:ln cap="flat" cmpd="sng" w="19050">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9" name="Google Shape;159;p26"/>
          <p:cNvSpPr/>
          <p:nvPr/>
        </p:nvSpPr>
        <p:spPr>
          <a:xfrm>
            <a:off x="2809875" y="0"/>
            <a:ext cx="177164" cy="308610"/>
          </a:xfrm>
          <a:custGeom>
            <a:rect b="b" l="l" r="r" t="t"/>
            <a:pathLst>
              <a:path extrusionOk="0" h="308610" w="177164">
                <a:moveTo>
                  <a:pt x="176842" y="0"/>
                </a:moveTo>
                <a:lnTo>
                  <a:pt x="0" y="308355"/>
                </a:lnTo>
              </a:path>
            </a:pathLst>
          </a:custGeom>
          <a:noFill/>
          <a:ln cap="flat" cmpd="sng" w="19050">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0" name="Google Shape;160;p26"/>
          <p:cNvSpPr/>
          <p:nvPr/>
        </p:nvSpPr>
        <p:spPr>
          <a:xfrm>
            <a:off x="3602735" y="1360169"/>
            <a:ext cx="494029" cy="427989"/>
          </a:xfrm>
          <a:custGeom>
            <a:rect b="b" l="l" r="r" t="t"/>
            <a:pathLst>
              <a:path extrusionOk="0" h="427989" w="494029">
                <a:moveTo>
                  <a:pt x="371221" y="0"/>
                </a:moveTo>
                <a:lnTo>
                  <a:pt x="122554" y="0"/>
                </a:lnTo>
                <a:lnTo>
                  <a:pt x="0" y="213740"/>
                </a:lnTo>
                <a:lnTo>
                  <a:pt x="122554" y="427481"/>
                </a:lnTo>
                <a:lnTo>
                  <a:pt x="371221" y="427481"/>
                </a:lnTo>
                <a:lnTo>
                  <a:pt x="493775" y="213740"/>
                </a:lnTo>
                <a:lnTo>
                  <a:pt x="371221"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1" name="Google Shape;161;p26"/>
          <p:cNvSpPr/>
          <p:nvPr/>
        </p:nvSpPr>
        <p:spPr>
          <a:xfrm>
            <a:off x="5278882" y="855217"/>
            <a:ext cx="944879" cy="818514"/>
          </a:xfrm>
          <a:custGeom>
            <a:rect b="b" l="l" r="r" t="t"/>
            <a:pathLst>
              <a:path extrusionOk="0" h="818514" w="944879">
                <a:moveTo>
                  <a:pt x="0" y="409067"/>
                </a:moveTo>
                <a:lnTo>
                  <a:pt x="234695" y="818134"/>
                </a:lnTo>
                <a:lnTo>
                  <a:pt x="710056" y="818134"/>
                </a:lnTo>
                <a:lnTo>
                  <a:pt x="944752" y="409067"/>
                </a:lnTo>
                <a:lnTo>
                  <a:pt x="710056" y="0"/>
                </a:lnTo>
                <a:lnTo>
                  <a:pt x="234695" y="0"/>
                </a:lnTo>
                <a:lnTo>
                  <a:pt x="0" y="409067"/>
                </a:lnTo>
                <a:close/>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2" name="Google Shape;162;p26"/>
          <p:cNvSpPr/>
          <p:nvPr/>
        </p:nvSpPr>
        <p:spPr>
          <a:xfrm>
            <a:off x="5365750" y="352297"/>
            <a:ext cx="494029" cy="427355"/>
          </a:xfrm>
          <a:custGeom>
            <a:rect b="b" l="l" r="r" t="t"/>
            <a:pathLst>
              <a:path extrusionOk="0" h="427355" w="494029">
                <a:moveTo>
                  <a:pt x="371348" y="0"/>
                </a:moveTo>
                <a:lnTo>
                  <a:pt x="122554" y="0"/>
                </a:lnTo>
                <a:lnTo>
                  <a:pt x="0" y="213613"/>
                </a:lnTo>
                <a:lnTo>
                  <a:pt x="122554" y="427227"/>
                </a:lnTo>
                <a:lnTo>
                  <a:pt x="371348" y="427227"/>
                </a:lnTo>
                <a:lnTo>
                  <a:pt x="493902" y="213613"/>
                </a:lnTo>
                <a:lnTo>
                  <a:pt x="3713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3" name="Google Shape;163;p26"/>
          <p:cNvSpPr/>
          <p:nvPr/>
        </p:nvSpPr>
        <p:spPr>
          <a:xfrm>
            <a:off x="5549138" y="1171575"/>
            <a:ext cx="94800" cy="2121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4" name="Google Shape;164;p26"/>
          <p:cNvSpPr/>
          <p:nvPr/>
        </p:nvSpPr>
        <p:spPr>
          <a:xfrm>
            <a:off x="5657977" y="1029842"/>
            <a:ext cx="295910" cy="374015"/>
          </a:xfrm>
          <a:custGeom>
            <a:rect b="b" l="l" r="r" t="t"/>
            <a:pathLst>
              <a:path extrusionOk="0" h="374015" w="295910">
                <a:moveTo>
                  <a:pt x="152273" y="0"/>
                </a:moveTo>
                <a:lnTo>
                  <a:pt x="120014" y="35179"/>
                </a:lnTo>
                <a:lnTo>
                  <a:pt x="115315" y="48768"/>
                </a:lnTo>
                <a:lnTo>
                  <a:pt x="97027" y="88773"/>
                </a:lnTo>
                <a:lnTo>
                  <a:pt x="88137" y="99949"/>
                </a:lnTo>
                <a:lnTo>
                  <a:pt x="80010" y="108204"/>
                </a:lnTo>
                <a:lnTo>
                  <a:pt x="60578" y="126365"/>
                </a:lnTo>
                <a:lnTo>
                  <a:pt x="34671" y="149987"/>
                </a:lnTo>
                <a:lnTo>
                  <a:pt x="0" y="149987"/>
                </a:lnTo>
                <a:lnTo>
                  <a:pt x="0" y="323342"/>
                </a:lnTo>
                <a:lnTo>
                  <a:pt x="36449" y="323342"/>
                </a:lnTo>
                <a:lnTo>
                  <a:pt x="48260" y="329311"/>
                </a:lnTo>
                <a:lnTo>
                  <a:pt x="64643" y="336296"/>
                </a:lnTo>
                <a:lnTo>
                  <a:pt x="109347" y="353441"/>
                </a:lnTo>
                <a:lnTo>
                  <a:pt x="147574" y="364617"/>
                </a:lnTo>
                <a:lnTo>
                  <a:pt x="160527" y="367538"/>
                </a:lnTo>
                <a:lnTo>
                  <a:pt x="172847" y="370459"/>
                </a:lnTo>
                <a:lnTo>
                  <a:pt x="185293" y="372237"/>
                </a:lnTo>
                <a:lnTo>
                  <a:pt x="196469" y="373380"/>
                </a:lnTo>
                <a:lnTo>
                  <a:pt x="207645" y="374015"/>
                </a:lnTo>
                <a:lnTo>
                  <a:pt x="226440" y="374015"/>
                </a:lnTo>
                <a:lnTo>
                  <a:pt x="236347" y="373380"/>
                </a:lnTo>
                <a:lnTo>
                  <a:pt x="245872" y="372237"/>
                </a:lnTo>
                <a:lnTo>
                  <a:pt x="254000" y="369824"/>
                </a:lnTo>
                <a:lnTo>
                  <a:pt x="258190" y="368681"/>
                </a:lnTo>
                <a:lnTo>
                  <a:pt x="270510" y="340995"/>
                </a:lnTo>
                <a:lnTo>
                  <a:pt x="269875" y="336931"/>
                </a:lnTo>
                <a:lnTo>
                  <a:pt x="268732" y="333375"/>
                </a:lnTo>
                <a:lnTo>
                  <a:pt x="266446" y="329819"/>
                </a:lnTo>
                <a:lnTo>
                  <a:pt x="262889" y="326898"/>
                </a:lnTo>
                <a:lnTo>
                  <a:pt x="265811" y="326390"/>
                </a:lnTo>
                <a:lnTo>
                  <a:pt x="281050" y="288671"/>
                </a:lnTo>
                <a:lnTo>
                  <a:pt x="281050" y="283464"/>
                </a:lnTo>
                <a:lnTo>
                  <a:pt x="280543" y="280543"/>
                </a:lnTo>
                <a:lnTo>
                  <a:pt x="279400" y="278130"/>
                </a:lnTo>
                <a:lnTo>
                  <a:pt x="276351" y="274066"/>
                </a:lnTo>
                <a:lnTo>
                  <a:pt x="274574" y="272288"/>
                </a:lnTo>
                <a:lnTo>
                  <a:pt x="272923" y="270510"/>
                </a:lnTo>
                <a:lnTo>
                  <a:pt x="289306" y="232791"/>
                </a:lnTo>
                <a:lnTo>
                  <a:pt x="289306" y="226949"/>
                </a:lnTo>
                <a:lnTo>
                  <a:pt x="288798" y="224028"/>
                </a:lnTo>
                <a:lnTo>
                  <a:pt x="287527" y="221615"/>
                </a:lnTo>
                <a:lnTo>
                  <a:pt x="286385" y="219329"/>
                </a:lnTo>
                <a:lnTo>
                  <a:pt x="282828" y="215773"/>
                </a:lnTo>
                <a:lnTo>
                  <a:pt x="280543" y="213995"/>
                </a:lnTo>
                <a:lnTo>
                  <a:pt x="282828" y="213487"/>
                </a:lnTo>
                <a:lnTo>
                  <a:pt x="295783" y="176403"/>
                </a:lnTo>
                <a:lnTo>
                  <a:pt x="295275" y="173482"/>
                </a:lnTo>
                <a:lnTo>
                  <a:pt x="262255" y="151130"/>
                </a:lnTo>
                <a:lnTo>
                  <a:pt x="212851" y="145161"/>
                </a:lnTo>
                <a:lnTo>
                  <a:pt x="152273" y="141732"/>
                </a:lnTo>
                <a:lnTo>
                  <a:pt x="156463" y="134620"/>
                </a:lnTo>
                <a:lnTo>
                  <a:pt x="170561" y="88773"/>
                </a:lnTo>
                <a:lnTo>
                  <a:pt x="175768" y="36957"/>
                </a:lnTo>
                <a:lnTo>
                  <a:pt x="175768" y="19431"/>
                </a:lnTo>
                <a:lnTo>
                  <a:pt x="156972" y="508"/>
                </a:lnTo>
                <a:lnTo>
                  <a:pt x="152273"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5" name="Google Shape;165;p26"/>
          <p:cNvSpPr/>
          <p:nvPr/>
        </p:nvSpPr>
        <p:spPr>
          <a:xfrm>
            <a:off x="3252978" y="113284"/>
            <a:ext cx="225425" cy="389890"/>
          </a:xfrm>
          <a:custGeom>
            <a:rect b="b" l="l" r="r" t="t"/>
            <a:pathLst>
              <a:path extrusionOk="0" h="389890" w="225425">
                <a:moveTo>
                  <a:pt x="200533" y="0"/>
                </a:moveTo>
                <a:lnTo>
                  <a:pt x="24637" y="0"/>
                </a:lnTo>
                <a:lnTo>
                  <a:pt x="19558" y="507"/>
                </a:lnTo>
                <a:lnTo>
                  <a:pt x="0" y="365378"/>
                </a:lnTo>
                <a:lnTo>
                  <a:pt x="508" y="370458"/>
                </a:lnTo>
                <a:lnTo>
                  <a:pt x="24637" y="389889"/>
                </a:lnTo>
                <a:lnTo>
                  <a:pt x="200533" y="389889"/>
                </a:lnTo>
                <a:lnTo>
                  <a:pt x="224751" y="369569"/>
                </a:lnTo>
                <a:lnTo>
                  <a:pt x="112522" y="369569"/>
                </a:lnTo>
                <a:lnTo>
                  <a:pt x="109347" y="369062"/>
                </a:lnTo>
                <a:lnTo>
                  <a:pt x="96393" y="353313"/>
                </a:lnTo>
                <a:lnTo>
                  <a:pt x="96900" y="350138"/>
                </a:lnTo>
                <a:lnTo>
                  <a:pt x="112522" y="337185"/>
                </a:lnTo>
                <a:lnTo>
                  <a:pt x="225171" y="337185"/>
                </a:lnTo>
                <a:lnTo>
                  <a:pt x="225171" y="316738"/>
                </a:lnTo>
                <a:lnTo>
                  <a:pt x="24637" y="316738"/>
                </a:lnTo>
                <a:lnTo>
                  <a:pt x="24637" y="48640"/>
                </a:lnTo>
                <a:lnTo>
                  <a:pt x="225171" y="48640"/>
                </a:lnTo>
                <a:lnTo>
                  <a:pt x="225171" y="29210"/>
                </a:lnTo>
                <a:lnTo>
                  <a:pt x="105663" y="29210"/>
                </a:lnTo>
                <a:lnTo>
                  <a:pt x="103250" y="28701"/>
                </a:lnTo>
                <a:lnTo>
                  <a:pt x="101981" y="27812"/>
                </a:lnTo>
                <a:lnTo>
                  <a:pt x="100584" y="25907"/>
                </a:lnTo>
                <a:lnTo>
                  <a:pt x="100075" y="24129"/>
                </a:lnTo>
                <a:lnTo>
                  <a:pt x="100584" y="21716"/>
                </a:lnTo>
                <a:lnTo>
                  <a:pt x="103250" y="19050"/>
                </a:lnTo>
                <a:lnTo>
                  <a:pt x="105663" y="18541"/>
                </a:lnTo>
                <a:lnTo>
                  <a:pt x="224391" y="18541"/>
                </a:lnTo>
                <a:lnTo>
                  <a:pt x="223266" y="14858"/>
                </a:lnTo>
                <a:lnTo>
                  <a:pt x="205612" y="507"/>
                </a:lnTo>
                <a:lnTo>
                  <a:pt x="200533" y="0"/>
                </a:lnTo>
                <a:close/>
              </a:path>
              <a:path extrusionOk="0" h="389890" w="225425">
                <a:moveTo>
                  <a:pt x="225171" y="337185"/>
                </a:moveTo>
                <a:lnTo>
                  <a:pt x="112522" y="337185"/>
                </a:lnTo>
                <a:lnTo>
                  <a:pt x="115824" y="337565"/>
                </a:lnTo>
                <a:lnTo>
                  <a:pt x="119125" y="338581"/>
                </a:lnTo>
                <a:lnTo>
                  <a:pt x="128777" y="353313"/>
                </a:lnTo>
                <a:lnTo>
                  <a:pt x="128270" y="356615"/>
                </a:lnTo>
                <a:lnTo>
                  <a:pt x="112522" y="369569"/>
                </a:lnTo>
                <a:lnTo>
                  <a:pt x="224751" y="369569"/>
                </a:lnTo>
                <a:lnTo>
                  <a:pt x="225171" y="365378"/>
                </a:lnTo>
                <a:lnTo>
                  <a:pt x="225171" y="337185"/>
                </a:lnTo>
                <a:close/>
              </a:path>
              <a:path extrusionOk="0" h="389890" w="225425">
                <a:moveTo>
                  <a:pt x="225171" y="48640"/>
                </a:moveTo>
                <a:lnTo>
                  <a:pt x="200533" y="48640"/>
                </a:lnTo>
                <a:lnTo>
                  <a:pt x="200533" y="316738"/>
                </a:lnTo>
                <a:lnTo>
                  <a:pt x="225171" y="316738"/>
                </a:lnTo>
                <a:lnTo>
                  <a:pt x="225171" y="48640"/>
                </a:lnTo>
                <a:close/>
              </a:path>
              <a:path extrusionOk="0" h="389890" w="225425">
                <a:moveTo>
                  <a:pt x="224391" y="18541"/>
                </a:moveTo>
                <a:lnTo>
                  <a:pt x="119507" y="18541"/>
                </a:lnTo>
                <a:lnTo>
                  <a:pt x="121793" y="19050"/>
                </a:lnTo>
                <a:lnTo>
                  <a:pt x="123189" y="20319"/>
                </a:lnTo>
                <a:lnTo>
                  <a:pt x="124587" y="21716"/>
                </a:lnTo>
                <a:lnTo>
                  <a:pt x="125095" y="24129"/>
                </a:lnTo>
                <a:lnTo>
                  <a:pt x="124587" y="25907"/>
                </a:lnTo>
                <a:lnTo>
                  <a:pt x="123189" y="27812"/>
                </a:lnTo>
                <a:lnTo>
                  <a:pt x="121793" y="28701"/>
                </a:lnTo>
                <a:lnTo>
                  <a:pt x="119507" y="29210"/>
                </a:lnTo>
                <a:lnTo>
                  <a:pt x="225171" y="29210"/>
                </a:lnTo>
                <a:lnTo>
                  <a:pt x="225132" y="24129"/>
                </a:lnTo>
                <a:lnTo>
                  <a:pt x="224662" y="19430"/>
                </a:lnTo>
                <a:lnTo>
                  <a:pt x="224391" y="18541"/>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6" name="Google Shape;166;p26"/>
          <p:cNvSpPr/>
          <p:nvPr/>
        </p:nvSpPr>
        <p:spPr>
          <a:xfrm>
            <a:off x="4489712" y="1003648"/>
            <a:ext cx="164700" cy="124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7" name="Google Shape;167;p26"/>
          <p:cNvSpPr/>
          <p:nvPr/>
        </p:nvSpPr>
        <p:spPr>
          <a:xfrm>
            <a:off x="4479416" y="724788"/>
            <a:ext cx="52704" cy="248919"/>
          </a:xfrm>
          <a:custGeom>
            <a:rect b="b" l="l" r="r" t="t"/>
            <a:pathLst>
              <a:path extrusionOk="0" h="248919" w="52704">
                <a:moveTo>
                  <a:pt x="52705" y="248665"/>
                </a:moveTo>
                <a:lnTo>
                  <a:pt x="21844"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8" name="Google Shape;168;p26"/>
          <p:cNvSpPr/>
          <p:nvPr/>
        </p:nvSpPr>
        <p:spPr>
          <a:xfrm>
            <a:off x="4380484" y="515238"/>
            <a:ext cx="383539" cy="458469"/>
          </a:xfrm>
          <a:custGeom>
            <a:rect b="b" l="l" r="r" t="t"/>
            <a:pathLst>
              <a:path extrusionOk="0" h="458469" w="383539">
                <a:moveTo>
                  <a:pt x="267715" y="458215"/>
                </a:moveTo>
                <a:lnTo>
                  <a:pt x="272288" y="438276"/>
                </a:lnTo>
                <a:lnTo>
                  <a:pt x="278638" y="419226"/>
                </a:lnTo>
                <a:lnTo>
                  <a:pt x="285876" y="401065"/>
                </a:lnTo>
                <a:lnTo>
                  <a:pt x="294004" y="384683"/>
                </a:lnTo>
                <a:lnTo>
                  <a:pt x="303149" y="369315"/>
                </a:lnTo>
                <a:lnTo>
                  <a:pt x="312165" y="353822"/>
                </a:lnTo>
                <a:lnTo>
                  <a:pt x="342138" y="310261"/>
                </a:lnTo>
                <a:lnTo>
                  <a:pt x="367538" y="264922"/>
                </a:lnTo>
                <a:lnTo>
                  <a:pt x="381126" y="211455"/>
                </a:lnTo>
                <a:lnTo>
                  <a:pt x="382015" y="201422"/>
                </a:lnTo>
                <a:lnTo>
                  <a:pt x="383031" y="191515"/>
                </a:lnTo>
                <a:lnTo>
                  <a:pt x="381126" y="171450"/>
                </a:lnTo>
                <a:lnTo>
                  <a:pt x="378460" y="152400"/>
                </a:lnTo>
                <a:lnTo>
                  <a:pt x="359410" y="99822"/>
                </a:lnTo>
                <a:lnTo>
                  <a:pt x="326770" y="56261"/>
                </a:lnTo>
                <a:lnTo>
                  <a:pt x="282193" y="23622"/>
                </a:lnTo>
                <a:lnTo>
                  <a:pt x="229615" y="3556"/>
                </a:lnTo>
                <a:lnTo>
                  <a:pt x="191515" y="0"/>
                </a:lnTo>
                <a:lnTo>
                  <a:pt x="153415" y="3556"/>
                </a:lnTo>
                <a:lnTo>
                  <a:pt x="117093" y="15366"/>
                </a:lnTo>
                <a:lnTo>
                  <a:pt x="69850" y="43561"/>
                </a:lnTo>
                <a:lnTo>
                  <a:pt x="32765" y="84327"/>
                </a:lnTo>
                <a:lnTo>
                  <a:pt x="9143" y="134238"/>
                </a:lnTo>
                <a:lnTo>
                  <a:pt x="0" y="191515"/>
                </a:lnTo>
                <a:lnTo>
                  <a:pt x="4571" y="230505"/>
                </a:lnTo>
                <a:lnTo>
                  <a:pt x="23621" y="281305"/>
                </a:lnTo>
                <a:lnTo>
                  <a:pt x="50800" y="324865"/>
                </a:lnTo>
                <a:lnTo>
                  <a:pt x="70865" y="353822"/>
                </a:lnTo>
                <a:lnTo>
                  <a:pt x="79882" y="369315"/>
                </a:lnTo>
                <a:lnTo>
                  <a:pt x="89026" y="384683"/>
                </a:lnTo>
                <a:lnTo>
                  <a:pt x="97154" y="401065"/>
                </a:lnTo>
                <a:lnTo>
                  <a:pt x="104393" y="419226"/>
                </a:lnTo>
                <a:lnTo>
                  <a:pt x="110743" y="438276"/>
                </a:lnTo>
                <a:lnTo>
                  <a:pt x="115315"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9" name="Google Shape;169;p26"/>
          <p:cNvSpPr/>
          <p:nvPr/>
        </p:nvSpPr>
        <p:spPr>
          <a:xfrm>
            <a:off x="4612004" y="724788"/>
            <a:ext cx="52704" cy="248919"/>
          </a:xfrm>
          <a:custGeom>
            <a:rect b="b" l="l" r="r" t="t"/>
            <a:pathLst>
              <a:path extrusionOk="0" h="248919" w="52704">
                <a:moveTo>
                  <a:pt x="52578" y="0"/>
                </a:moveTo>
                <a:lnTo>
                  <a:pt x="30734"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0" name="Google Shape;170;p26"/>
          <p:cNvSpPr/>
          <p:nvPr/>
        </p:nvSpPr>
        <p:spPr>
          <a:xfrm>
            <a:off x="4504816" y="715772"/>
            <a:ext cx="134620" cy="29209"/>
          </a:xfrm>
          <a:custGeom>
            <a:rect b="b" l="l" r="r" t="t"/>
            <a:pathLst>
              <a:path extrusionOk="0" h="29209" w="134620">
                <a:moveTo>
                  <a:pt x="0" y="2666"/>
                </a:moveTo>
                <a:lnTo>
                  <a:pt x="30861" y="29082"/>
                </a:lnTo>
                <a:lnTo>
                  <a:pt x="61722" y="2666"/>
                </a:lnTo>
                <a:lnTo>
                  <a:pt x="64516" y="888"/>
                </a:lnTo>
                <a:lnTo>
                  <a:pt x="67183" y="0"/>
                </a:lnTo>
                <a:lnTo>
                  <a:pt x="69850" y="888"/>
                </a:lnTo>
                <a:lnTo>
                  <a:pt x="72644" y="2666"/>
                </a:lnTo>
                <a:lnTo>
                  <a:pt x="103505" y="29082"/>
                </a:lnTo>
                <a:lnTo>
                  <a:pt x="134366"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1" name="Google Shape;171;p26"/>
          <p:cNvSpPr/>
          <p:nvPr/>
        </p:nvSpPr>
        <p:spPr>
          <a:xfrm>
            <a:off x="4495800" y="977138"/>
            <a:ext cx="152400" cy="0"/>
          </a:xfrm>
          <a:custGeom>
            <a:rect b="b" l="l" r="r" t="t"/>
            <a:pathLst>
              <a:path extrusionOk="0" h="120000" w="152400">
                <a:moveTo>
                  <a:pt x="0" y="0"/>
                </a:moveTo>
                <a:lnTo>
                  <a:pt x="15240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2" name="Google Shape;172;p26"/>
          <p:cNvSpPr/>
          <p:nvPr/>
        </p:nvSpPr>
        <p:spPr>
          <a:xfrm>
            <a:off x="3199510" y="902969"/>
            <a:ext cx="304800" cy="304800"/>
          </a:xfrm>
          <a:custGeom>
            <a:rect b="b" l="l" r="r" t="t"/>
            <a:pathLst>
              <a:path extrusionOk="0" h="304800" w="304800">
                <a:moveTo>
                  <a:pt x="152018" y="0"/>
                </a:moveTo>
                <a:lnTo>
                  <a:pt x="144399" y="634"/>
                </a:lnTo>
                <a:lnTo>
                  <a:pt x="136778" y="1142"/>
                </a:lnTo>
                <a:lnTo>
                  <a:pt x="93090" y="12318"/>
                </a:lnTo>
                <a:lnTo>
                  <a:pt x="79501" y="18922"/>
                </a:lnTo>
                <a:lnTo>
                  <a:pt x="73025" y="22351"/>
                </a:lnTo>
                <a:lnTo>
                  <a:pt x="34797" y="55371"/>
                </a:lnTo>
                <a:lnTo>
                  <a:pt x="18287" y="80137"/>
                </a:lnTo>
                <a:lnTo>
                  <a:pt x="14731" y="86613"/>
                </a:lnTo>
                <a:lnTo>
                  <a:pt x="11683" y="93217"/>
                </a:lnTo>
                <a:lnTo>
                  <a:pt x="9397" y="100202"/>
                </a:lnTo>
                <a:lnTo>
                  <a:pt x="6984" y="107314"/>
                </a:lnTo>
                <a:lnTo>
                  <a:pt x="4699" y="114426"/>
                </a:lnTo>
                <a:lnTo>
                  <a:pt x="2920" y="122046"/>
                </a:lnTo>
                <a:lnTo>
                  <a:pt x="1777" y="129158"/>
                </a:lnTo>
                <a:lnTo>
                  <a:pt x="507" y="136778"/>
                </a:lnTo>
                <a:lnTo>
                  <a:pt x="0" y="144399"/>
                </a:lnTo>
                <a:lnTo>
                  <a:pt x="0" y="152653"/>
                </a:lnTo>
                <a:lnTo>
                  <a:pt x="0" y="160400"/>
                </a:lnTo>
                <a:lnTo>
                  <a:pt x="507" y="168020"/>
                </a:lnTo>
                <a:lnTo>
                  <a:pt x="1777" y="175640"/>
                </a:lnTo>
                <a:lnTo>
                  <a:pt x="2920" y="183387"/>
                </a:lnTo>
                <a:lnTo>
                  <a:pt x="18287" y="225170"/>
                </a:lnTo>
                <a:lnTo>
                  <a:pt x="21716" y="231647"/>
                </a:lnTo>
                <a:lnTo>
                  <a:pt x="55372" y="270001"/>
                </a:lnTo>
                <a:lnTo>
                  <a:pt x="93090" y="292988"/>
                </a:lnTo>
                <a:lnTo>
                  <a:pt x="107314" y="297688"/>
                </a:lnTo>
                <a:lnTo>
                  <a:pt x="114300" y="300100"/>
                </a:lnTo>
                <a:lnTo>
                  <a:pt x="121412" y="301878"/>
                </a:lnTo>
                <a:lnTo>
                  <a:pt x="129031" y="303021"/>
                </a:lnTo>
                <a:lnTo>
                  <a:pt x="136778" y="304164"/>
                </a:lnTo>
                <a:lnTo>
                  <a:pt x="144399" y="304800"/>
                </a:lnTo>
                <a:lnTo>
                  <a:pt x="152018" y="304800"/>
                </a:lnTo>
                <a:lnTo>
                  <a:pt x="160274" y="304800"/>
                </a:lnTo>
                <a:lnTo>
                  <a:pt x="168021" y="304164"/>
                </a:lnTo>
                <a:lnTo>
                  <a:pt x="175640" y="303021"/>
                </a:lnTo>
                <a:lnTo>
                  <a:pt x="182752" y="301878"/>
                </a:lnTo>
                <a:lnTo>
                  <a:pt x="190373" y="300100"/>
                </a:lnTo>
                <a:lnTo>
                  <a:pt x="197485" y="297688"/>
                </a:lnTo>
                <a:lnTo>
                  <a:pt x="204469" y="295401"/>
                </a:lnTo>
                <a:lnTo>
                  <a:pt x="249300" y="270001"/>
                </a:lnTo>
                <a:lnTo>
                  <a:pt x="278764" y="237616"/>
                </a:lnTo>
                <a:lnTo>
                  <a:pt x="285876" y="225170"/>
                </a:lnTo>
                <a:lnTo>
                  <a:pt x="289433" y="218693"/>
                </a:lnTo>
                <a:lnTo>
                  <a:pt x="292353" y="211708"/>
                </a:lnTo>
                <a:lnTo>
                  <a:pt x="295275" y="205231"/>
                </a:lnTo>
                <a:lnTo>
                  <a:pt x="297688" y="198119"/>
                </a:lnTo>
                <a:lnTo>
                  <a:pt x="300100" y="190372"/>
                </a:lnTo>
                <a:lnTo>
                  <a:pt x="301243" y="183387"/>
                </a:lnTo>
                <a:lnTo>
                  <a:pt x="303022" y="175640"/>
                </a:lnTo>
                <a:lnTo>
                  <a:pt x="303529" y="168020"/>
                </a:lnTo>
                <a:lnTo>
                  <a:pt x="304164" y="160400"/>
                </a:lnTo>
                <a:lnTo>
                  <a:pt x="304800" y="152653"/>
                </a:lnTo>
                <a:lnTo>
                  <a:pt x="304164" y="144399"/>
                </a:lnTo>
                <a:lnTo>
                  <a:pt x="303529" y="136778"/>
                </a:lnTo>
                <a:lnTo>
                  <a:pt x="303022" y="129158"/>
                </a:lnTo>
                <a:lnTo>
                  <a:pt x="301243" y="122046"/>
                </a:lnTo>
                <a:lnTo>
                  <a:pt x="300100" y="114426"/>
                </a:lnTo>
                <a:lnTo>
                  <a:pt x="297688" y="107314"/>
                </a:lnTo>
                <a:lnTo>
                  <a:pt x="295275" y="100202"/>
                </a:lnTo>
                <a:lnTo>
                  <a:pt x="292353" y="93217"/>
                </a:lnTo>
                <a:lnTo>
                  <a:pt x="289433" y="86613"/>
                </a:lnTo>
                <a:lnTo>
                  <a:pt x="285876" y="80137"/>
                </a:lnTo>
                <a:lnTo>
                  <a:pt x="282321" y="73659"/>
                </a:lnTo>
                <a:lnTo>
                  <a:pt x="249300" y="34797"/>
                </a:lnTo>
                <a:lnTo>
                  <a:pt x="224536" y="18922"/>
                </a:lnTo>
                <a:lnTo>
                  <a:pt x="218059" y="15366"/>
                </a:lnTo>
                <a:lnTo>
                  <a:pt x="182752" y="3555"/>
                </a:lnTo>
                <a:lnTo>
                  <a:pt x="175640" y="1777"/>
                </a:lnTo>
                <a:lnTo>
                  <a:pt x="168021" y="1142"/>
                </a:lnTo>
                <a:lnTo>
                  <a:pt x="160274" y="634"/>
                </a:lnTo>
                <a:lnTo>
                  <a:pt x="152018"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3" name="Google Shape;173;p26"/>
          <p:cNvSpPr/>
          <p:nvPr/>
        </p:nvSpPr>
        <p:spPr>
          <a:xfrm>
            <a:off x="3225292" y="928877"/>
            <a:ext cx="378600" cy="386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4" name="Google Shape;174;p26"/>
          <p:cNvSpPr/>
          <p:nvPr/>
        </p:nvSpPr>
        <p:spPr>
          <a:xfrm>
            <a:off x="5010530" y="5023946"/>
            <a:ext cx="68579" cy="120014"/>
          </a:xfrm>
          <a:custGeom>
            <a:rect b="b" l="l" r="r" t="t"/>
            <a:pathLst>
              <a:path extrusionOk="0" h="120014" w="68579">
                <a:moveTo>
                  <a:pt x="0" y="0"/>
                </a:moveTo>
                <a:lnTo>
                  <a:pt x="68567" y="119553"/>
                </a:lnTo>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5" name="Google Shape;175;p26"/>
          <p:cNvSpPr/>
          <p:nvPr/>
        </p:nvSpPr>
        <p:spPr>
          <a:xfrm>
            <a:off x="5010530" y="4576648"/>
            <a:ext cx="1033145" cy="567054"/>
          </a:xfrm>
          <a:custGeom>
            <a:rect b="b" l="l" r="r" t="t"/>
            <a:pathLst>
              <a:path extrusionOk="0" h="567054" w="1033145">
                <a:moveTo>
                  <a:pt x="964323" y="566851"/>
                </a:moveTo>
                <a:lnTo>
                  <a:pt x="1032891" y="447297"/>
                </a:lnTo>
                <a:lnTo>
                  <a:pt x="776351" y="0"/>
                </a:lnTo>
                <a:lnTo>
                  <a:pt x="256540" y="0"/>
                </a:lnTo>
                <a:lnTo>
                  <a:pt x="0" y="447297"/>
                </a:lnTo>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6" name="Google Shape;176;p26"/>
          <p:cNvSpPr/>
          <p:nvPr/>
        </p:nvSpPr>
        <p:spPr>
          <a:xfrm>
            <a:off x="5133721" y="4056443"/>
            <a:ext cx="540385" cy="467995"/>
          </a:xfrm>
          <a:custGeom>
            <a:rect b="b" l="l" r="r" t="t"/>
            <a:pathLst>
              <a:path extrusionOk="0" h="467995" w="540385">
                <a:moveTo>
                  <a:pt x="405891" y="0"/>
                </a:moveTo>
                <a:lnTo>
                  <a:pt x="133984" y="0"/>
                </a:lnTo>
                <a:lnTo>
                  <a:pt x="0" y="233705"/>
                </a:lnTo>
                <a:lnTo>
                  <a:pt x="133984" y="467410"/>
                </a:lnTo>
                <a:lnTo>
                  <a:pt x="405891" y="467410"/>
                </a:lnTo>
                <a:lnTo>
                  <a:pt x="540003" y="233705"/>
                </a:lnTo>
                <a:lnTo>
                  <a:pt x="405891"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7" name="Google Shape;177;p26"/>
          <p:cNvSpPr/>
          <p:nvPr/>
        </p:nvSpPr>
        <p:spPr>
          <a:xfrm>
            <a:off x="3101720" y="3629659"/>
            <a:ext cx="1033145" cy="894079"/>
          </a:xfrm>
          <a:custGeom>
            <a:rect b="b" l="l" r="r" t="t"/>
            <a:pathLst>
              <a:path extrusionOk="0" h="894079" w="1033145">
                <a:moveTo>
                  <a:pt x="776478" y="0"/>
                </a:moveTo>
                <a:lnTo>
                  <a:pt x="256413" y="0"/>
                </a:lnTo>
                <a:lnTo>
                  <a:pt x="0" y="447052"/>
                </a:lnTo>
                <a:lnTo>
                  <a:pt x="256413" y="894054"/>
                </a:lnTo>
                <a:lnTo>
                  <a:pt x="776478" y="894054"/>
                </a:lnTo>
                <a:lnTo>
                  <a:pt x="1032891" y="447052"/>
                </a:lnTo>
                <a:lnTo>
                  <a:pt x="776478"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8" name="Google Shape;178;p26"/>
          <p:cNvSpPr/>
          <p:nvPr/>
        </p:nvSpPr>
        <p:spPr>
          <a:xfrm>
            <a:off x="3530346" y="4576660"/>
            <a:ext cx="452120" cy="391795"/>
          </a:xfrm>
          <a:custGeom>
            <a:rect b="b" l="l" r="r" t="t"/>
            <a:pathLst>
              <a:path extrusionOk="0" h="391795" w="452120">
                <a:moveTo>
                  <a:pt x="0" y="195605"/>
                </a:moveTo>
                <a:lnTo>
                  <a:pt x="112267" y="391198"/>
                </a:lnTo>
                <a:lnTo>
                  <a:pt x="339978" y="391198"/>
                </a:lnTo>
                <a:lnTo>
                  <a:pt x="452119" y="195605"/>
                </a:lnTo>
                <a:lnTo>
                  <a:pt x="339978" y="0"/>
                </a:lnTo>
                <a:lnTo>
                  <a:pt x="112267" y="0"/>
                </a:lnTo>
                <a:lnTo>
                  <a:pt x="0" y="195605"/>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9" name="Google Shape;179;p26"/>
          <p:cNvSpPr/>
          <p:nvPr/>
        </p:nvSpPr>
        <p:spPr>
          <a:xfrm>
            <a:off x="5370703" y="4867757"/>
            <a:ext cx="313054" cy="276225"/>
          </a:xfrm>
          <a:custGeom>
            <a:rect b="b" l="l" r="r" t="t"/>
            <a:pathLst>
              <a:path extrusionOk="0" h="276225" w="313054">
                <a:moveTo>
                  <a:pt x="66929" y="33680"/>
                </a:moveTo>
                <a:lnTo>
                  <a:pt x="64262" y="33680"/>
                </a:lnTo>
                <a:lnTo>
                  <a:pt x="61087" y="34124"/>
                </a:lnTo>
                <a:lnTo>
                  <a:pt x="33655" y="64211"/>
                </a:lnTo>
                <a:lnTo>
                  <a:pt x="33655" y="66890"/>
                </a:lnTo>
                <a:lnTo>
                  <a:pt x="35433" y="72275"/>
                </a:lnTo>
                <a:lnTo>
                  <a:pt x="37337" y="74980"/>
                </a:lnTo>
                <a:lnTo>
                  <a:pt x="57023" y="100126"/>
                </a:lnTo>
                <a:lnTo>
                  <a:pt x="53848" y="106400"/>
                </a:lnTo>
                <a:lnTo>
                  <a:pt x="51181" y="112687"/>
                </a:lnTo>
                <a:lnTo>
                  <a:pt x="48513" y="119430"/>
                </a:lnTo>
                <a:lnTo>
                  <a:pt x="46736" y="125717"/>
                </a:lnTo>
                <a:lnTo>
                  <a:pt x="14350" y="129298"/>
                </a:lnTo>
                <a:lnTo>
                  <a:pt x="0" y="145465"/>
                </a:lnTo>
                <a:lnTo>
                  <a:pt x="0" y="167025"/>
                </a:lnTo>
                <a:lnTo>
                  <a:pt x="46736" y="186767"/>
                </a:lnTo>
                <a:lnTo>
                  <a:pt x="48513" y="193055"/>
                </a:lnTo>
                <a:lnTo>
                  <a:pt x="51181" y="199783"/>
                </a:lnTo>
                <a:lnTo>
                  <a:pt x="53848" y="206070"/>
                </a:lnTo>
                <a:lnTo>
                  <a:pt x="57023" y="212356"/>
                </a:lnTo>
                <a:lnTo>
                  <a:pt x="37337" y="237503"/>
                </a:lnTo>
                <a:lnTo>
                  <a:pt x="35433" y="240206"/>
                </a:lnTo>
                <a:lnTo>
                  <a:pt x="33655" y="245591"/>
                </a:lnTo>
                <a:lnTo>
                  <a:pt x="33655" y="248276"/>
                </a:lnTo>
                <a:lnTo>
                  <a:pt x="55184" y="275742"/>
                </a:lnTo>
                <a:lnTo>
                  <a:pt x="74778" y="275742"/>
                </a:lnTo>
                <a:lnTo>
                  <a:pt x="74930" y="275666"/>
                </a:lnTo>
                <a:lnTo>
                  <a:pt x="100075" y="255463"/>
                </a:lnTo>
                <a:lnTo>
                  <a:pt x="276796" y="255463"/>
                </a:lnTo>
                <a:lnTo>
                  <a:pt x="277495" y="254121"/>
                </a:lnTo>
                <a:lnTo>
                  <a:pt x="278384" y="251419"/>
                </a:lnTo>
                <a:lnTo>
                  <a:pt x="278764" y="248276"/>
                </a:lnTo>
                <a:lnTo>
                  <a:pt x="278764" y="245591"/>
                </a:lnTo>
                <a:lnTo>
                  <a:pt x="276987" y="240206"/>
                </a:lnTo>
                <a:lnTo>
                  <a:pt x="275717" y="237503"/>
                </a:lnTo>
                <a:lnTo>
                  <a:pt x="255524" y="212356"/>
                </a:lnTo>
                <a:lnTo>
                  <a:pt x="258135" y="206970"/>
                </a:lnTo>
                <a:lnTo>
                  <a:pt x="151257" y="206970"/>
                </a:lnTo>
                <a:lnTo>
                  <a:pt x="146431" y="206070"/>
                </a:lnTo>
                <a:lnTo>
                  <a:pt x="141859" y="204727"/>
                </a:lnTo>
                <a:lnTo>
                  <a:pt x="136906" y="203385"/>
                </a:lnTo>
                <a:lnTo>
                  <a:pt x="109093" y="175554"/>
                </a:lnTo>
                <a:lnTo>
                  <a:pt x="105537" y="161179"/>
                </a:lnTo>
                <a:lnTo>
                  <a:pt x="105537" y="151309"/>
                </a:lnTo>
                <a:lnTo>
                  <a:pt x="124333" y="116725"/>
                </a:lnTo>
                <a:lnTo>
                  <a:pt x="141859" y="107759"/>
                </a:lnTo>
                <a:lnTo>
                  <a:pt x="146431" y="106400"/>
                </a:lnTo>
                <a:lnTo>
                  <a:pt x="151257" y="105511"/>
                </a:lnTo>
                <a:lnTo>
                  <a:pt x="258140" y="105511"/>
                </a:lnTo>
                <a:lnTo>
                  <a:pt x="255524" y="100126"/>
                </a:lnTo>
                <a:lnTo>
                  <a:pt x="275717" y="74980"/>
                </a:lnTo>
                <a:lnTo>
                  <a:pt x="276987" y="72275"/>
                </a:lnTo>
                <a:lnTo>
                  <a:pt x="278764" y="66890"/>
                </a:lnTo>
                <a:lnTo>
                  <a:pt x="278764" y="64211"/>
                </a:lnTo>
                <a:lnTo>
                  <a:pt x="278384" y="61074"/>
                </a:lnTo>
                <a:lnTo>
                  <a:pt x="277495" y="58369"/>
                </a:lnTo>
                <a:lnTo>
                  <a:pt x="276796" y="57022"/>
                </a:lnTo>
                <a:lnTo>
                  <a:pt x="100075" y="57022"/>
                </a:lnTo>
                <a:lnTo>
                  <a:pt x="74930" y="37261"/>
                </a:lnTo>
                <a:lnTo>
                  <a:pt x="72262" y="35483"/>
                </a:lnTo>
                <a:lnTo>
                  <a:pt x="66929" y="33680"/>
                </a:lnTo>
                <a:close/>
              </a:path>
              <a:path extrusionOk="0" h="276225" w="313054">
                <a:moveTo>
                  <a:pt x="212344" y="255463"/>
                </a:moveTo>
                <a:lnTo>
                  <a:pt x="100075" y="255463"/>
                </a:lnTo>
                <a:lnTo>
                  <a:pt x="106425" y="258607"/>
                </a:lnTo>
                <a:lnTo>
                  <a:pt x="112649" y="261291"/>
                </a:lnTo>
                <a:lnTo>
                  <a:pt x="119380" y="263993"/>
                </a:lnTo>
                <a:lnTo>
                  <a:pt x="125730" y="265794"/>
                </a:lnTo>
                <a:lnTo>
                  <a:pt x="126824" y="275742"/>
                </a:lnTo>
                <a:lnTo>
                  <a:pt x="185683" y="275742"/>
                </a:lnTo>
                <a:lnTo>
                  <a:pt x="186817" y="265794"/>
                </a:lnTo>
                <a:lnTo>
                  <a:pt x="193039" y="263993"/>
                </a:lnTo>
                <a:lnTo>
                  <a:pt x="199771" y="261291"/>
                </a:lnTo>
                <a:lnTo>
                  <a:pt x="206121" y="258607"/>
                </a:lnTo>
                <a:lnTo>
                  <a:pt x="212344" y="255463"/>
                </a:lnTo>
                <a:close/>
              </a:path>
              <a:path extrusionOk="0" h="276225" w="313054">
                <a:moveTo>
                  <a:pt x="276796" y="255463"/>
                </a:moveTo>
                <a:lnTo>
                  <a:pt x="212344" y="255463"/>
                </a:lnTo>
                <a:lnTo>
                  <a:pt x="237489" y="275666"/>
                </a:lnTo>
                <a:lnTo>
                  <a:pt x="237641" y="275742"/>
                </a:lnTo>
                <a:lnTo>
                  <a:pt x="257261" y="275742"/>
                </a:lnTo>
                <a:lnTo>
                  <a:pt x="259080" y="274323"/>
                </a:lnTo>
                <a:lnTo>
                  <a:pt x="274320" y="259048"/>
                </a:lnTo>
                <a:lnTo>
                  <a:pt x="276098" y="256805"/>
                </a:lnTo>
                <a:lnTo>
                  <a:pt x="276796" y="255463"/>
                </a:lnTo>
                <a:close/>
              </a:path>
              <a:path extrusionOk="0" h="276225" w="313054">
                <a:moveTo>
                  <a:pt x="258140" y="105511"/>
                </a:moveTo>
                <a:lnTo>
                  <a:pt x="161162" y="105511"/>
                </a:lnTo>
                <a:lnTo>
                  <a:pt x="166116" y="106400"/>
                </a:lnTo>
                <a:lnTo>
                  <a:pt x="170687" y="107759"/>
                </a:lnTo>
                <a:lnTo>
                  <a:pt x="175513" y="109105"/>
                </a:lnTo>
                <a:lnTo>
                  <a:pt x="180086" y="111340"/>
                </a:lnTo>
                <a:lnTo>
                  <a:pt x="184023" y="114045"/>
                </a:lnTo>
                <a:lnTo>
                  <a:pt x="188087" y="116725"/>
                </a:lnTo>
                <a:lnTo>
                  <a:pt x="204724" y="141884"/>
                </a:lnTo>
                <a:lnTo>
                  <a:pt x="206121" y="146367"/>
                </a:lnTo>
                <a:lnTo>
                  <a:pt x="207010" y="151309"/>
                </a:lnTo>
                <a:lnTo>
                  <a:pt x="207010" y="161179"/>
                </a:lnTo>
                <a:lnTo>
                  <a:pt x="206121" y="166124"/>
                </a:lnTo>
                <a:lnTo>
                  <a:pt x="204724" y="170610"/>
                </a:lnTo>
                <a:lnTo>
                  <a:pt x="203326" y="175554"/>
                </a:lnTo>
                <a:lnTo>
                  <a:pt x="184023" y="198441"/>
                </a:lnTo>
                <a:lnTo>
                  <a:pt x="180086" y="201142"/>
                </a:lnTo>
                <a:lnTo>
                  <a:pt x="175513" y="203385"/>
                </a:lnTo>
                <a:lnTo>
                  <a:pt x="170687" y="204727"/>
                </a:lnTo>
                <a:lnTo>
                  <a:pt x="166116" y="206070"/>
                </a:lnTo>
                <a:lnTo>
                  <a:pt x="161162" y="206970"/>
                </a:lnTo>
                <a:lnTo>
                  <a:pt x="258135" y="206970"/>
                </a:lnTo>
                <a:lnTo>
                  <a:pt x="258572" y="206070"/>
                </a:lnTo>
                <a:lnTo>
                  <a:pt x="261366" y="199783"/>
                </a:lnTo>
                <a:lnTo>
                  <a:pt x="264033" y="193055"/>
                </a:lnTo>
                <a:lnTo>
                  <a:pt x="265811" y="186767"/>
                </a:lnTo>
                <a:lnTo>
                  <a:pt x="298069" y="183183"/>
                </a:lnTo>
                <a:lnTo>
                  <a:pt x="312547" y="167025"/>
                </a:lnTo>
                <a:lnTo>
                  <a:pt x="312547" y="145465"/>
                </a:lnTo>
                <a:lnTo>
                  <a:pt x="265811" y="125717"/>
                </a:lnTo>
                <a:lnTo>
                  <a:pt x="264033" y="119430"/>
                </a:lnTo>
                <a:lnTo>
                  <a:pt x="261366" y="112687"/>
                </a:lnTo>
                <a:lnTo>
                  <a:pt x="258572" y="106400"/>
                </a:lnTo>
                <a:lnTo>
                  <a:pt x="258140" y="105511"/>
                </a:lnTo>
                <a:close/>
              </a:path>
              <a:path extrusionOk="0" h="276225" w="313054">
                <a:moveTo>
                  <a:pt x="167005" y="0"/>
                </a:moveTo>
                <a:lnTo>
                  <a:pt x="145542" y="0"/>
                </a:lnTo>
                <a:lnTo>
                  <a:pt x="142367" y="457"/>
                </a:lnTo>
                <a:lnTo>
                  <a:pt x="125730" y="46697"/>
                </a:lnTo>
                <a:lnTo>
                  <a:pt x="119380" y="48501"/>
                </a:lnTo>
                <a:lnTo>
                  <a:pt x="112649" y="51180"/>
                </a:lnTo>
                <a:lnTo>
                  <a:pt x="106425" y="53886"/>
                </a:lnTo>
                <a:lnTo>
                  <a:pt x="100075" y="57022"/>
                </a:lnTo>
                <a:lnTo>
                  <a:pt x="212344" y="57022"/>
                </a:lnTo>
                <a:lnTo>
                  <a:pt x="206121" y="53886"/>
                </a:lnTo>
                <a:lnTo>
                  <a:pt x="199771" y="51180"/>
                </a:lnTo>
                <a:lnTo>
                  <a:pt x="193039" y="48501"/>
                </a:lnTo>
                <a:lnTo>
                  <a:pt x="186817" y="46697"/>
                </a:lnTo>
                <a:lnTo>
                  <a:pt x="183134" y="14376"/>
                </a:lnTo>
                <a:lnTo>
                  <a:pt x="170180" y="457"/>
                </a:lnTo>
                <a:lnTo>
                  <a:pt x="167005" y="0"/>
                </a:lnTo>
                <a:close/>
              </a:path>
              <a:path extrusionOk="0" h="276225" w="313054">
                <a:moveTo>
                  <a:pt x="248285" y="33680"/>
                </a:moveTo>
                <a:lnTo>
                  <a:pt x="245618" y="33680"/>
                </a:lnTo>
                <a:lnTo>
                  <a:pt x="242950" y="34582"/>
                </a:lnTo>
                <a:lnTo>
                  <a:pt x="240157" y="35483"/>
                </a:lnTo>
                <a:lnTo>
                  <a:pt x="237489" y="37261"/>
                </a:lnTo>
                <a:lnTo>
                  <a:pt x="212344" y="57022"/>
                </a:lnTo>
                <a:lnTo>
                  <a:pt x="276796" y="57022"/>
                </a:lnTo>
                <a:lnTo>
                  <a:pt x="251460" y="34124"/>
                </a:lnTo>
                <a:lnTo>
                  <a:pt x="248285" y="3368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0" name="Google Shape;180;p26"/>
          <p:cNvSpPr/>
          <p:nvPr/>
        </p:nvSpPr>
        <p:spPr>
          <a:xfrm>
            <a:off x="6127115" y="4056443"/>
            <a:ext cx="171450" cy="189864"/>
          </a:xfrm>
          <a:custGeom>
            <a:rect b="b" l="l" r="r" t="t"/>
            <a:pathLst>
              <a:path extrusionOk="0" h="189864" w="171450">
                <a:moveTo>
                  <a:pt x="123317" y="0"/>
                </a:moveTo>
                <a:lnTo>
                  <a:pt x="90297" y="14300"/>
                </a:lnTo>
                <a:lnTo>
                  <a:pt x="86995" y="17538"/>
                </a:lnTo>
                <a:lnTo>
                  <a:pt x="84455" y="21424"/>
                </a:lnTo>
                <a:lnTo>
                  <a:pt x="81787" y="25323"/>
                </a:lnTo>
                <a:lnTo>
                  <a:pt x="79883" y="29210"/>
                </a:lnTo>
                <a:lnTo>
                  <a:pt x="77977" y="33756"/>
                </a:lnTo>
                <a:lnTo>
                  <a:pt x="77343" y="38303"/>
                </a:lnTo>
                <a:lnTo>
                  <a:pt x="76581" y="42849"/>
                </a:lnTo>
                <a:lnTo>
                  <a:pt x="75946" y="48056"/>
                </a:lnTo>
                <a:lnTo>
                  <a:pt x="76581" y="55181"/>
                </a:lnTo>
                <a:lnTo>
                  <a:pt x="78612" y="62331"/>
                </a:lnTo>
                <a:lnTo>
                  <a:pt x="81152" y="68821"/>
                </a:lnTo>
                <a:lnTo>
                  <a:pt x="84455" y="74663"/>
                </a:lnTo>
                <a:lnTo>
                  <a:pt x="0" y="174002"/>
                </a:lnTo>
                <a:lnTo>
                  <a:pt x="9779" y="181127"/>
                </a:lnTo>
                <a:lnTo>
                  <a:pt x="18796" y="189585"/>
                </a:lnTo>
                <a:lnTo>
                  <a:pt x="103250" y="90881"/>
                </a:lnTo>
                <a:lnTo>
                  <a:pt x="143543" y="90881"/>
                </a:lnTo>
                <a:lnTo>
                  <a:pt x="146050" y="89611"/>
                </a:lnTo>
                <a:lnTo>
                  <a:pt x="153924" y="84391"/>
                </a:lnTo>
                <a:lnTo>
                  <a:pt x="157099" y="81153"/>
                </a:lnTo>
                <a:lnTo>
                  <a:pt x="160400" y="77914"/>
                </a:lnTo>
                <a:lnTo>
                  <a:pt x="171450" y="48056"/>
                </a:lnTo>
                <a:lnTo>
                  <a:pt x="170814" y="42849"/>
                </a:lnTo>
                <a:lnTo>
                  <a:pt x="170052" y="38303"/>
                </a:lnTo>
                <a:lnTo>
                  <a:pt x="167512" y="29210"/>
                </a:lnTo>
                <a:lnTo>
                  <a:pt x="165608" y="25323"/>
                </a:lnTo>
                <a:lnTo>
                  <a:pt x="162940" y="21424"/>
                </a:lnTo>
                <a:lnTo>
                  <a:pt x="160400" y="17538"/>
                </a:lnTo>
                <a:lnTo>
                  <a:pt x="157099" y="14300"/>
                </a:lnTo>
                <a:lnTo>
                  <a:pt x="153924" y="11023"/>
                </a:lnTo>
                <a:lnTo>
                  <a:pt x="146050" y="5842"/>
                </a:lnTo>
                <a:lnTo>
                  <a:pt x="142239" y="3898"/>
                </a:lnTo>
                <a:lnTo>
                  <a:pt x="133096" y="1295"/>
                </a:lnTo>
                <a:lnTo>
                  <a:pt x="128524" y="660"/>
                </a:lnTo>
                <a:lnTo>
                  <a:pt x="123317" y="0"/>
                </a:lnTo>
                <a:close/>
              </a:path>
              <a:path extrusionOk="0" h="189864" w="171450">
                <a:moveTo>
                  <a:pt x="143543" y="90881"/>
                </a:moveTo>
                <a:lnTo>
                  <a:pt x="103250" y="90881"/>
                </a:lnTo>
                <a:lnTo>
                  <a:pt x="107823" y="92849"/>
                </a:lnTo>
                <a:lnTo>
                  <a:pt x="113030" y="94145"/>
                </a:lnTo>
                <a:lnTo>
                  <a:pt x="123317" y="95427"/>
                </a:lnTo>
                <a:lnTo>
                  <a:pt x="128524" y="94792"/>
                </a:lnTo>
                <a:lnTo>
                  <a:pt x="137668" y="93484"/>
                </a:lnTo>
                <a:lnTo>
                  <a:pt x="142239" y="91541"/>
                </a:lnTo>
                <a:lnTo>
                  <a:pt x="143543" y="90881"/>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1" name="Google Shape;181;p26"/>
          <p:cNvSpPr/>
          <p:nvPr/>
        </p:nvSpPr>
        <p:spPr>
          <a:xfrm>
            <a:off x="5867400" y="4084358"/>
            <a:ext cx="136525" cy="158114"/>
          </a:xfrm>
          <a:custGeom>
            <a:rect b="b" l="l" r="r" t="t"/>
            <a:pathLst>
              <a:path extrusionOk="0" h="158114" w="136525">
                <a:moveTo>
                  <a:pt x="97035" y="91541"/>
                </a:moveTo>
                <a:lnTo>
                  <a:pt x="65659" y="91541"/>
                </a:lnTo>
                <a:lnTo>
                  <a:pt x="116839" y="157759"/>
                </a:lnTo>
                <a:lnTo>
                  <a:pt x="125984" y="149974"/>
                </a:lnTo>
                <a:lnTo>
                  <a:pt x="136398" y="142849"/>
                </a:lnTo>
                <a:lnTo>
                  <a:pt x="97035" y="91541"/>
                </a:lnTo>
                <a:close/>
              </a:path>
              <a:path extrusionOk="0" h="158114" w="136525">
                <a:moveTo>
                  <a:pt x="51308" y="0"/>
                </a:moveTo>
                <a:lnTo>
                  <a:pt x="41528" y="0"/>
                </a:lnTo>
                <a:lnTo>
                  <a:pt x="37084" y="660"/>
                </a:lnTo>
                <a:lnTo>
                  <a:pt x="32512" y="1955"/>
                </a:lnTo>
                <a:lnTo>
                  <a:pt x="28575" y="3898"/>
                </a:lnTo>
                <a:lnTo>
                  <a:pt x="24129" y="5841"/>
                </a:lnTo>
                <a:lnTo>
                  <a:pt x="20192" y="8445"/>
                </a:lnTo>
                <a:lnTo>
                  <a:pt x="16890" y="11048"/>
                </a:lnTo>
                <a:lnTo>
                  <a:pt x="13715" y="14300"/>
                </a:lnTo>
                <a:lnTo>
                  <a:pt x="10413" y="17538"/>
                </a:lnTo>
                <a:lnTo>
                  <a:pt x="7874" y="21424"/>
                </a:lnTo>
                <a:lnTo>
                  <a:pt x="5207" y="25323"/>
                </a:lnTo>
                <a:lnTo>
                  <a:pt x="3301" y="29209"/>
                </a:lnTo>
                <a:lnTo>
                  <a:pt x="2032" y="33756"/>
                </a:lnTo>
                <a:lnTo>
                  <a:pt x="762" y="38963"/>
                </a:lnTo>
                <a:lnTo>
                  <a:pt x="0" y="43510"/>
                </a:lnTo>
                <a:lnTo>
                  <a:pt x="0" y="53238"/>
                </a:lnTo>
                <a:lnTo>
                  <a:pt x="762" y="57784"/>
                </a:lnTo>
                <a:lnTo>
                  <a:pt x="2032" y="62331"/>
                </a:lnTo>
                <a:lnTo>
                  <a:pt x="3937" y="66243"/>
                </a:lnTo>
                <a:lnTo>
                  <a:pt x="5841" y="70777"/>
                </a:lnTo>
                <a:lnTo>
                  <a:pt x="8509" y="74028"/>
                </a:lnTo>
                <a:lnTo>
                  <a:pt x="11049" y="77901"/>
                </a:lnTo>
                <a:lnTo>
                  <a:pt x="14350" y="81152"/>
                </a:lnTo>
                <a:lnTo>
                  <a:pt x="45465" y="94792"/>
                </a:lnTo>
                <a:lnTo>
                  <a:pt x="52704" y="94792"/>
                </a:lnTo>
                <a:lnTo>
                  <a:pt x="59182" y="93484"/>
                </a:lnTo>
                <a:lnTo>
                  <a:pt x="65659" y="91541"/>
                </a:lnTo>
                <a:lnTo>
                  <a:pt x="97035" y="91541"/>
                </a:lnTo>
                <a:lnTo>
                  <a:pt x="85089" y="75971"/>
                </a:lnTo>
                <a:lnTo>
                  <a:pt x="88391" y="71424"/>
                </a:lnTo>
                <a:lnTo>
                  <a:pt x="90932" y="66878"/>
                </a:lnTo>
                <a:lnTo>
                  <a:pt x="92837" y="61696"/>
                </a:lnTo>
                <a:lnTo>
                  <a:pt x="94234" y="55841"/>
                </a:lnTo>
                <a:lnTo>
                  <a:pt x="94869" y="51295"/>
                </a:lnTo>
                <a:lnTo>
                  <a:pt x="94869" y="41567"/>
                </a:lnTo>
                <a:lnTo>
                  <a:pt x="93472" y="37020"/>
                </a:lnTo>
                <a:lnTo>
                  <a:pt x="92201" y="32473"/>
                </a:lnTo>
                <a:lnTo>
                  <a:pt x="80517" y="13627"/>
                </a:lnTo>
                <a:lnTo>
                  <a:pt x="77342" y="10388"/>
                </a:lnTo>
                <a:lnTo>
                  <a:pt x="69469" y="5206"/>
                </a:lnTo>
                <a:lnTo>
                  <a:pt x="65024" y="3263"/>
                </a:lnTo>
                <a:lnTo>
                  <a:pt x="55879" y="660"/>
                </a:lnTo>
                <a:lnTo>
                  <a:pt x="51308"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2" name="Google Shape;182;p26"/>
          <p:cNvSpPr/>
          <p:nvPr/>
        </p:nvSpPr>
        <p:spPr>
          <a:xfrm>
            <a:off x="5772022" y="4356392"/>
            <a:ext cx="191770" cy="116204"/>
          </a:xfrm>
          <a:custGeom>
            <a:rect b="b" l="l" r="r" t="t"/>
            <a:pathLst>
              <a:path extrusionOk="0" h="116204" w="191770">
                <a:moveTo>
                  <a:pt x="49275" y="20764"/>
                </a:moveTo>
                <a:lnTo>
                  <a:pt x="44830" y="21424"/>
                </a:lnTo>
                <a:lnTo>
                  <a:pt x="40259" y="21424"/>
                </a:lnTo>
                <a:lnTo>
                  <a:pt x="31114" y="24002"/>
                </a:lnTo>
                <a:lnTo>
                  <a:pt x="27304" y="25971"/>
                </a:lnTo>
                <a:lnTo>
                  <a:pt x="23367" y="27914"/>
                </a:lnTo>
                <a:lnTo>
                  <a:pt x="19430" y="30518"/>
                </a:lnTo>
                <a:lnTo>
                  <a:pt x="0" y="66865"/>
                </a:lnTo>
                <a:lnTo>
                  <a:pt x="0" y="71399"/>
                </a:lnTo>
                <a:lnTo>
                  <a:pt x="635" y="75945"/>
                </a:lnTo>
                <a:lnTo>
                  <a:pt x="3175" y="85039"/>
                </a:lnTo>
                <a:lnTo>
                  <a:pt x="5206" y="88950"/>
                </a:lnTo>
                <a:lnTo>
                  <a:pt x="7112" y="93497"/>
                </a:lnTo>
                <a:lnTo>
                  <a:pt x="9651" y="96735"/>
                </a:lnTo>
                <a:lnTo>
                  <a:pt x="12318" y="100622"/>
                </a:lnTo>
                <a:lnTo>
                  <a:pt x="16255" y="103860"/>
                </a:lnTo>
                <a:lnTo>
                  <a:pt x="46100" y="116192"/>
                </a:lnTo>
                <a:lnTo>
                  <a:pt x="50673" y="116192"/>
                </a:lnTo>
                <a:lnTo>
                  <a:pt x="55117" y="115557"/>
                </a:lnTo>
                <a:lnTo>
                  <a:pt x="64262" y="112953"/>
                </a:lnTo>
                <a:lnTo>
                  <a:pt x="68199" y="111645"/>
                </a:lnTo>
                <a:lnTo>
                  <a:pt x="72009" y="109067"/>
                </a:lnTo>
                <a:lnTo>
                  <a:pt x="79882" y="103860"/>
                </a:lnTo>
                <a:lnTo>
                  <a:pt x="95376" y="70103"/>
                </a:lnTo>
                <a:lnTo>
                  <a:pt x="94741" y="62318"/>
                </a:lnTo>
                <a:lnTo>
                  <a:pt x="150254" y="39611"/>
                </a:lnTo>
                <a:lnTo>
                  <a:pt x="85725" y="39611"/>
                </a:lnTo>
                <a:lnTo>
                  <a:pt x="82423" y="36347"/>
                </a:lnTo>
                <a:lnTo>
                  <a:pt x="79248" y="33096"/>
                </a:lnTo>
                <a:lnTo>
                  <a:pt x="75946" y="29857"/>
                </a:lnTo>
                <a:lnTo>
                  <a:pt x="71374" y="27254"/>
                </a:lnTo>
                <a:lnTo>
                  <a:pt x="67563" y="25311"/>
                </a:lnTo>
                <a:lnTo>
                  <a:pt x="62991" y="23367"/>
                </a:lnTo>
                <a:lnTo>
                  <a:pt x="58419" y="22072"/>
                </a:lnTo>
                <a:lnTo>
                  <a:pt x="49275" y="20764"/>
                </a:lnTo>
                <a:close/>
              </a:path>
              <a:path extrusionOk="0" h="116204" w="191770">
                <a:moveTo>
                  <a:pt x="181737" y="0"/>
                </a:moveTo>
                <a:lnTo>
                  <a:pt x="85725" y="39611"/>
                </a:lnTo>
                <a:lnTo>
                  <a:pt x="150254" y="39611"/>
                </a:lnTo>
                <a:lnTo>
                  <a:pt x="191515" y="22732"/>
                </a:lnTo>
                <a:lnTo>
                  <a:pt x="185674" y="11671"/>
                </a:lnTo>
                <a:lnTo>
                  <a:pt x="18173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3" name="Google Shape;183;p26"/>
          <p:cNvSpPr/>
          <p:nvPr/>
        </p:nvSpPr>
        <p:spPr>
          <a:xfrm>
            <a:off x="6006338" y="4436884"/>
            <a:ext cx="95250" cy="170179"/>
          </a:xfrm>
          <a:custGeom>
            <a:rect b="b" l="l" r="r" t="t"/>
            <a:pathLst>
              <a:path extrusionOk="0" h="170179" w="95250">
                <a:moveTo>
                  <a:pt x="39624" y="0"/>
                </a:moveTo>
                <a:lnTo>
                  <a:pt x="37084" y="75971"/>
                </a:lnTo>
                <a:lnTo>
                  <a:pt x="31876" y="77279"/>
                </a:lnTo>
                <a:lnTo>
                  <a:pt x="21462" y="82461"/>
                </a:lnTo>
                <a:lnTo>
                  <a:pt x="16890" y="85699"/>
                </a:lnTo>
                <a:lnTo>
                  <a:pt x="13081" y="88950"/>
                </a:lnTo>
                <a:lnTo>
                  <a:pt x="10413" y="92862"/>
                </a:lnTo>
                <a:lnTo>
                  <a:pt x="7112" y="96735"/>
                </a:lnTo>
                <a:lnTo>
                  <a:pt x="3301" y="104521"/>
                </a:lnTo>
                <a:lnTo>
                  <a:pt x="2032" y="109067"/>
                </a:lnTo>
                <a:lnTo>
                  <a:pt x="635" y="113614"/>
                </a:lnTo>
                <a:lnTo>
                  <a:pt x="88" y="117525"/>
                </a:lnTo>
                <a:lnTo>
                  <a:pt x="0" y="127254"/>
                </a:lnTo>
                <a:lnTo>
                  <a:pt x="635" y="131800"/>
                </a:lnTo>
                <a:lnTo>
                  <a:pt x="25400" y="164261"/>
                </a:lnTo>
                <a:lnTo>
                  <a:pt x="29845" y="166192"/>
                </a:lnTo>
                <a:lnTo>
                  <a:pt x="33782" y="168160"/>
                </a:lnTo>
                <a:lnTo>
                  <a:pt x="47498" y="170103"/>
                </a:lnTo>
                <a:lnTo>
                  <a:pt x="56514" y="168808"/>
                </a:lnTo>
                <a:lnTo>
                  <a:pt x="65659" y="166192"/>
                </a:lnTo>
                <a:lnTo>
                  <a:pt x="86995" y="148043"/>
                </a:lnTo>
                <a:lnTo>
                  <a:pt x="89662" y="144132"/>
                </a:lnTo>
                <a:lnTo>
                  <a:pt x="91566" y="140258"/>
                </a:lnTo>
                <a:lnTo>
                  <a:pt x="92837" y="135712"/>
                </a:lnTo>
                <a:lnTo>
                  <a:pt x="94234" y="131165"/>
                </a:lnTo>
                <a:lnTo>
                  <a:pt x="94780" y="127254"/>
                </a:lnTo>
                <a:lnTo>
                  <a:pt x="94869" y="117525"/>
                </a:lnTo>
                <a:lnTo>
                  <a:pt x="94234" y="112979"/>
                </a:lnTo>
                <a:lnTo>
                  <a:pt x="67563" y="79222"/>
                </a:lnTo>
                <a:lnTo>
                  <a:pt x="61722" y="77279"/>
                </a:lnTo>
                <a:lnTo>
                  <a:pt x="64240" y="1308"/>
                </a:lnTo>
                <a:lnTo>
                  <a:pt x="56514" y="1308"/>
                </a:lnTo>
                <a:lnTo>
                  <a:pt x="39624" y="0"/>
                </a:lnTo>
                <a:close/>
              </a:path>
              <a:path extrusionOk="0" h="170179" w="95250">
                <a:moveTo>
                  <a:pt x="64262" y="673"/>
                </a:moveTo>
                <a:lnTo>
                  <a:pt x="56514" y="1308"/>
                </a:lnTo>
                <a:lnTo>
                  <a:pt x="64240" y="1308"/>
                </a:lnTo>
                <a:lnTo>
                  <a:pt x="64262" y="673"/>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4" name="Google Shape;184;p26"/>
          <p:cNvSpPr/>
          <p:nvPr/>
        </p:nvSpPr>
        <p:spPr>
          <a:xfrm>
            <a:off x="6173851" y="4306392"/>
            <a:ext cx="172085" cy="95885"/>
          </a:xfrm>
          <a:custGeom>
            <a:rect b="b" l="l" r="r" t="t"/>
            <a:pathLst>
              <a:path extrusionOk="0" h="95885" w="172085">
                <a:moveTo>
                  <a:pt x="2666" y="20129"/>
                </a:moveTo>
                <a:lnTo>
                  <a:pt x="2032" y="32461"/>
                </a:lnTo>
                <a:lnTo>
                  <a:pt x="0" y="44157"/>
                </a:lnTo>
                <a:lnTo>
                  <a:pt x="77215" y="53886"/>
                </a:lnTo>
                <a:lnTo>
                  <a:pt x="77977" y="59093"/>
                </a:lnTo>
                <a:lnTo>
                  <a:pt x="79883" y="64274"/>
                </a:lnTo>
                <a:lnTo>
                  <a:pt x="81787" y="68186"/>
                </a:lnTo>
                <a:lnTo>
                  <a:pt x="83820" y="72732"/>
                </a:lnTo>
                <a:lnTo>
                  <a:pt x="86360" y="76619"/>
                </a:lnTo>
                <a:lnTo>
                  <a:pt x="89662" y="79857"/>
                </a:lnTo>
                <a:lnTo>
                  <a:pt x="92837" y="83096"/>
                </a:lnTo>
                <a:lnTo>
                  <a:pt x="122047" y="95427"/>
                </a:lnTo>
                <a:lnTo>
                  <a:pt x="126619" y="95427"/>
                </a:lnTo>
                <a:lnTo>
                  <a:pt x="135762" y="94132"/>
                </a:lnTo>
                <a:lnTo>
                  <a:pt x="140208" y="92189"/>
                </a:lnTo>
                <a:lnTo>
                  <a:pt x="144779" y="90893"/>
                </a:lnTo>
                <a:lnTo>
                  <a:pt x="149351" y="88315"/>
                </a:lnTo>
                <a:lnTo>
                  <a:pt x="153288" y="85699"/>
                </a:lnTo>
                <a:lnTo>
                  <a:pt x="156463" y="82461"/>
                </a:lnTo>
                <a:lnTo>
                  <a:pt x="159765" y="79222"/>
                </a:lnTo>
                <a:lnTo>
                  <a:pt x="162940" y="75971"/>
                </a:lnTo>
                <a:lnTo>
                  <a:pt x="164973" y="72072"/>
                </a:lnTo>
                <a:lnTo>
                  <a:pt x="167512" y="68186"/>
                </a:lnTo>
                <a:lnTo>
                  <a:pt x="168783" y="63639"/>
                </a:lnTo>
                <a:lnTo>
                  <a:pt x="170179" y="59093"/>
                </a:lnTo>
                <a:lnTo>
                  <a:pt x="171450" y="55194"/>
                </a:lnTo>
                <a:lnTo>
                  <a:pt x="172085" y="49999"/>
                </a:lnTo>
                <a:lnTo>
                  <a:pt x="172085" y="45453"/>
                </a:lnTo>
                <a:lnTo>
                  <a:pt x="170814" y="36372"/>
                </a:lnTo>
                <a:lnTo>
                  <a:pt x="168783" y="31826"/>
                </a:lnTo>
                <a:lnTo>
                  <a:pt x="167968" y="29883"/>
                </a:lnTo>
                <a:lnTo>
                  <a:pt x="80518" y="29883"/>
                </a:lnTo>
                <a:lnTo>
                  <a:pt x="2666" y="20129"/>
                </a:lnTo>
                <a:close/>
              </a:path>
              <a:path extrusionOk="0" h="95885" w="172085">
                <a:moveTo>
                  <a:pt x="122047" y="0"/>
                </a:moveTo>
                <a:lnTo>
                  <a:pt x="87629" y="17551"/>
                </a:lnTo>
                <a:lnTo>
                  <a:pt x="80518" y="29883"/>
                </a:lnTo>
                <a:lnTo>
                  <a:pt x="167968" y="29883"/>
                </a:lnTo>
                <a:lnTo>
                  <a:pt x="148716" y="7150"/>
                </a:lnTo>
                <a:lnTo>
                  <a:pt x="144779" y="4546"/>
                </a:lnTo>
                <a:lnTo>
                  <a:pt x="140208" y="3251"/>
                </a:lnTo>
                <a:lnTo>
                  <a:pt x="135762" y="1943"/>
                </a:lnTo>
                <a:lnTo>
                  <a:pt x="131190" y="673"/>
                </a:lnTo>
                <a:lnTo>
                  <a:pt x="126619" y="673"/>
                </a:lnTo>
                <a:lnTo>
                  <a:pt x="12204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5" name="Google Shape;185;p26"/>
          <p:cNvSpPr/>
          <p:nvPr/>
        </p:nvSpPr>
        <p:spPr>
          <a:xfrm>
            <a:off x="5962269" y="4223296"/>
            <a:ext cx="201295" cy="201929"/>
          </a:xfrm>
          <a:custGeom>
            <a:rect b="b" l="l" r="r" t="t"/>
            <a:pathLst>
              <a:path extrusionOk="0" h="201929" w="201295">
                <a:moveTo>
                  <a:pt x="100583" y="0"/>
                </a:moveTo>
                <a:lnTo>
                  <a:pt x="61594" y="7785"/>
                </a:lnTo>
                <a:lnTo>
                  <a:pt x="29844" y="29857"/>
                </a:lnTo>
                <a:lnTo>
                  <a:pt x="7746" y="61671"/>
                </a:lnTo>
                <a:lnTo>
                  <a:pt x="0" y="100647"/>
                </a:lnTo>
                <a:lnTo>
                  <a:pt x="634" y="111010"/>
                </a:lnTo>
                <a:lnTo>
                  <a:pt x="12318" y="148678"/>
                </a:lnTo>
                <a:lnTo>
                  <a:pt x="36956" y="178523"/>
                </a:lnTo>
                <a:lnTo>
                  <a:pt x="70738" y="197383"/>
                </a:lnTo>
                <a:lnTo>
                  <a:pt x="100583" y="201917"/>
                </a:lnTo>
                <a:lnTo>
                  <a:pt x="110997" y="201256"/>
                </a:lnTo>
                <a:lnTo>
                  <a:pt x="148589" y="189585"/>
                </a:lnTo>
                <a:lnTo>
                  <a:pt x="178434" y="164896"/>
                </a:lnTo>
                <a:lnTo>
                  <a:pt x="197357" y="131127"/>
                </a:lnTo>
                <a:lnTo>
                  <a:pt x="201167" y="111010"/>
                </a:lnTo>
                <a:lnTo>
                  <a:pt x="201167" y="90881"/>
                </a:lnTo>
                <a:lnTo>
                  <a:pt x="199262" y="80492"/>
                </a:lnTo>
                <a:lnTo>
                  <a:pt x="197357" y="70764"/>
                </a:lnTo>
                <a:lnTo>
                  <a:pt x="193420" y="61671"/>
                </a:lnTo>
                <a:lnTo>
                  <a:pt x="189610" y="52578"/>
                </a:lnTo>
                <a:lnTo>
                  <a:pt x="164845" y="23367"/>
                </a:lnTo>
                <a:lnTo>
                  <a:pt x="130428" y="4546"/>
                </a:lnTo>
                <a:lnTo>
                  <a:pt x="110997" y="634"/>
                </a:lnTo>
                <a:lnTo>
                  <a:pt x="100583"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6" name="Google Shape;186;p26"/>
          <p:cNvSpPr/>
          <p:nvPr/>
        </p:nvSpPr>
        <p:spPr>
          <a:xfrm>
            <a:off x="3429253" y="3904792"/>
            <a:ext cx="377825" cy="344170"/>
          </a:xfrm>
          <a:custGeom>
            <a:rect b="b" l="l" r="r" t="t"/>
            <a:pathLst>
              <a:path extrusionOk="0" h="344170" w="377825">
                <a:moveTo>
                  <a:pt x="198500" y="0"/>
                </a:moveTo>
                <a:lnTo>
                  <a:pt x="179197" y="0"/>
                </a:lnTo>
                <a:lnTo>
                  <a:pt x="169545" y="584"/>
                </a:lnTo>
                <a:lnTo>
                  <a:pt x="106934" y="15379"/>
                </a:lnTo>
                <a:lnTo>
                  <a:pt x="98933" y="19354"/>
                </a:lnTo>
                <a:lnTo>
                  <a:pt x="91059" y="22758"/>
                </a:lnTo>
                <a:lnTo>
                  <a:pt x="55118" y="46659"/>
                </a:lnTo>
                <a:lnTo>
                  <a:pt x="27305" y="76834"/>
                </a:lnTo>
                <a:lnTo>
                  <a:pt x="5715" y="120078"/>
                </a:lnTo>
                <a:lnTo>
                  <a:pt x="0" y="151917"/>
                </a:lnTo>
                <a:lnTo>
                  <a:pt x="0" y="168998"/>
                </a:lnTo>
                <a:lnTo>
                  <a:pt x="1143" y="178104"/>
                </a:lnTo>
                <a:lnTo>
                  <a:pt x="2286" y="186639"/>
                </a:lnTo>
                <a:lnTo>
                  <a:pt x="4572" y="194602"/>
                </a:lnTo>
                <a:lnTo>
                  <a:pt x="6858" y="203123"/>
                </a:lnTo>
                <a:lnTo>
                  <a:pt x="25526" y="241261"/>
                </a:lnTo>
                <a:lnTo>
                  <a:pt x="31242" y="248653"/>
                </a:lnTo>
                <a:lnTo>
                  <a:pt x="36449" y="255473"/>
                </a:lnTo>
                <a:lnTo>
                  <a:pt x="48895" y="268008"/>
                </a:lnTo>
                <a:lnTo>
                  <a:pt x="55753" y="274256"/>
                </a:lnTo>
                <a:lnTo>
                  <a:pt x="62611" y="279958"/>
                </a:lnTo>
                <a:lnTo>
                  <a:pt x="58038" y="288493"/>
                </a:lnTo>
                <a:lnTo>
                  <a:pt x="31876" y="323202"/>
                </a:lnTo>
                <a:lnTo>
                  <a:pt x="22098" y="330593"/>
                </a:lnTo>
                <a:lnTo>
                  <a:pt x="11937" y="337413"/>
                </a:lnTo>
                <a:lnTo>
                  <a:pt x="6223" y="339699"/>
                </a:lnTo>
                <a:lnTo>
                  <a:pt x="0" y="342544"/>
                </a:lnTo>
                <a:lnTo>
                  <a:pt x="2794" y="342544"/>
                </a:lnTo>
                <a:lnTo>
                  <a:pt x="11303" y="343687"/>
                </a:lnTo>
                <a:lnTo>
                  <a:pt x="31876" y="343687"/>
                </a:lnTo>
                <a:lnTo>
                  <a:pt x="39750" y="343128"/>
                </a:lnTo>
                <a:lnTo>
                  <a:pt x="77343" y="333425"/>
                </a:lnTo>
                <a:lnTo>
                  <a:pt x="116078" y="308406"/>
                </a:lnTo>
                <a:lnTo>
                  <a:pt x="262255" y="308406"/>
                </a:lnTo>
                <a:lnTo>
                  <a:pt x="302133" y="289052"/>
                </a:lnTo>
                <a:lnTo>
                  <a:pt x="334518" y="262305"/>
                </a:lnTo>
                <a:lnTo>
                  <a:pt x="340233" y="256616"/>
                </a:lnTo>
                <a:lnTo>
                  <a:pt x="362966" y="223050"/>
                </a:lnTo>
                <a:lnTo>
                  <a:pt x="375538" y="184937"/>
                </a:lnTo>
                <a:lnTo>
                  <a:pt x="377825" y="151917"/>
                </a:lnTo>
                <a:lnTo>
                  <a:pt x="375538" y="136004"/>
                </a:lnTo>
                <a:lnTo>
                  <a:pt x="373761" y="128041"/>
                </a:lnTo>
                <a:lnTo>
                  <a:pt x="372110" y="120078"/>
                </a:lnTo>
                <a:lnTo>
                  <a:pt x="369188" y="112661"/>
                </a:lnTo>
                <a:lnTo>
                  <a:pt x="366395" y="105283"/>
                </a:lnTo>
                <a:lnTo>
                  <a:pt x="362966" y="97866"/>
                </a:lnTo>
                <a:lnTo>
                  <a:pt x="359029" y="90487"/>
                </a:lnTo>
                <a:lnTo>
                  <a:pt x="355092" y="83654"/>
                </a:lnTo>
                <a:lnTo>
                  <a:pt x="350520" y="76834"/>
                </a:lnTo>
                <a:lnTo>
                  <a:pt x="345313" y="70561"/>
                </a:lnTo>
                <a:lnTo>
                  <a:pt x="340233" y="64300"/>
                </a:lnTo>
                <a:lnTo>
                  <a:pt x="308863" y="36410"/>
                </a:lnTo>
                <a:lnTo>
                  <a:pt x="278765" y="19354"/>
                </a:lnTo>
                <a:lnTo>
                  <a:pt x="270763" y="15379"/>
                </a:lnTo>
                <a:lnTo>
                  <a:pt x="245237" y="6819"/>
                </a:lnTo>
                <a:lnTo>
                  <a:pt x="236093" y="4559"/>
                </a:lnTo>
                <a:lnTo>
                  <a:pt x="226949" y="2857"/>
                </a:lnTo>
                <a:lnTo>
                  <a:pt x="208153" y="584"/>
                </a:lnTo>
                <a:lnTo>
                  <a:pt x="198500" y="0"/>
                </a:lnTo>
                <a:close/>
              </a:path>
              <a:path extrusionOk="0" h="344170" w="377825">
                <a:moveTo>
                  <a:pt x="262255" y="308406"/>
                </a:moveTo>
                <a:lnTo>
                  <a:pt x="116078" y="308406"/>
                </a:lnTo>
                <a:lnTo>
                  <a:pt x="133096" y="314096"/>
                </a:lnTo>
                <a:lnTo>
                  <a:pt x="160400" y="319214"/>
                </a:lnTo>
                <a:lnTo>
                  <a:pt x="169545" y="320357"/>
                </a:lnTo>
                <a:lnTo>
                  <a:pt x="179197" y="320916"/>
                </a:lnTo>
                <a:lnTo>
                  <a:pt x="198500" y="320916"/>
                </a:lnTo>
                <a:lnTo>
                  <a:pt x="245237" y="313537"/>
                </a:lnTo>
                <a:lnTo>
                  <a:pt x="262255" y="308406"/>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87" name="Google Shape;187;p26"/>
          <p:cNvPicPr preferRelativeResize="0"/>
          <p:nvPr/>
        </p:nvPicPr>
        <p:blipFill>
          <a:blip r:embed="rId8">
            <a:alphaModFix/>
          </a:blip>
          <a:stretch>
            <a:fillRect/>
          </a:stretch>
        </p:blipFill>
        <p:spPr>
          <a:xfrm>
            <a:off x="3292525" y="2639072"/>
            <a:ext cx="2710826" cy="1228340"/>
          </a:xfrm>
          <a:prstGeom prst="rect">
            <a:avLst/>
          </a:prstGeom>
          <a:noFill/>
          <a:ln>
            <a:noFill/>
          </a:ln>
        </p:spPr>
      </p:pic>
      <p:pic>
        <p:nvPicPr>
          <p:cNvPr id="188" name="Google Shape;188;p26"/>
          <p:cNvPicPr preferRelativeResize="0"/>
          <p:nvPr/>
        </p:nvPicPr>
        <p:blipFill>
          <a:blip r:embed="rId9">
            <a:alphaModFix/>
          </a:blip>
          <a:stretch>
            <a:fillRect/>
          </a:stretch>
        </p:blipFill>
        <p:spPr>
          <a:xfrm>
            <a:off x="2339969" y="1877350"/>
            <a:ext cx="4464552" cy="987728"/>
          </a:xfrm>
          <a:prstGeom prst="rect">
            <a:avLst/>
          </a:prstGeom>
          <a:noFill/>
          <a:ln>
            <a:noFill/>
          </a:ln>
        </p:spPr>
      </p:pic>
      <p:pic>
        <p:nvPicPr>
          <p:cNvPr id="189" name="Google Shape;189;p26"/>
          <p:cNvPicPr preferRelativeResize="0"/>
          <p:nvPr/>
        </p:nvPicPr>
        <p:blipFill>
          <a:blip r:embed="rId10">
            <a:alphaModFix/>
          </a:blip>
          <a:stretch>
            <a:fillRect/>
          </a:stretch>
        </p:blipFill>
        <p:spPr>
          <a:xfrm>
            <a:off x="42350" y="0"/>
            <a:ext cx="9143999" cy="5136731"/>
          </a:xfrm>
          <a:prstGeom prst="rect">
            <a:avLst/>
          </a:prstGeom>
          <a:noFill/>
          <a:ln cap="flat" cmpd="sng" w="9525">
            <a:solidFill>
              <a:srgbClr val="1497FC"/>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35"/>
          <p:cNvSpPr txBox="1"/>
          <p:nvPr>
            <p:ph type="title"/>
          </p:nvPr>
        </p:nvSpPr>
        <p:spPr>
          <a:xfrm>
            <a:off x="6278923" y="61925"/>
            <a:ext cx="2480100" cy="9405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i="0" lang="en" sz="6000" u="none" cap="none" strike="noStrike">
                <a:solidFill>
                  <a:srgbClr val="18BAD4"/>
                </a:solidFill>
                <a:latin typeface="Georgia"/>
                <a:ea typeface="Georgia"/>
                <a:cs typeface="Georgia"/>
                <a:sym typeface="Georgia"/>
              </a:rPr>
              <a:t>Alexa</a:t>
            </a:r>
            <a:endParaRPr b="0" i="0" sz="6000" u="none" cap="none" strike="noStrike">
              <a:solidFill>
                <a:srgbClr val="18BAD4"/>
              </a:solidFill>
              <a:latin typeface="Georgia"/>
              <a:ea typeface="Georgia"/>
              <a:cs typeface="Georgia"/>
              <a:sym typeface="Georgia"/>
            </a:endParaRPr>
          </a:p>
        </p:txBody>
      </p:sp>
      <p:sp>
        <p:nvSpPr>
          <p:cNvPr id="421" name="Google Shape;421;p35"/>
          <p:cNvSpPr/>
          <p:nvPr/>
        </p:nvSpPr>
        <p:spPr>
          <a:xfrm>
            <a:off x="2286000" y="438150"/>
            <a:ext cx="2133600" cy="1028700"/>
          </a:xfrm>
          <a:custGeom>
            <a:rect b="b" l="l" r="r" t="t"/>
            <a:pathLst>
              <a:path extrusionOk="0" h="1028700" w="2133600">
                <a:moveTo>
                  <a:pt x="1778000" y="914400"/>
                </a:moveTo>
                <a:lnTo>
                  <a:pt x="1244600" y="914400"/>
                </a:lnTo>
                <a:lnTo>
                  <a:pt x="1511300" y="1028700"/>
                </a:lnTo>
                <a:lnTo>
                  <a:pt x="1778000" y="914400"/>
                </a:lnTo>
                <a:close/>
              </a:path>
              <a:path extrusionOk="0" h="1028700" w="2133600">
                <a:moveTo>
                  <a:pt x="1981200" y="0"/>
                </a:moveTo>
                <a:lnTo>
                  <a:pt x="152400" y="0"/>
                </a:lnTo>
                <a:lnTo>
                  <a:pt x="104217" y="7766"/>
                </a:lnTo>
                <a:lnTo>
                  <a:pt x="62380" y="29394"/>
                </a:lnTo>
                <a:lnTo>
                  <a:pt x="29394" y="62380"/>
                </a:lnTo>
                <a:lnTo>
                  <a:pt x="7766" y="104217"/>
                </a:lnTo>
                <a:lnTo>
                  <a:pt x="0" y="152400"/>
                </a:lnTo>
                <a:lnTo>
                  <a:pt x="0" y="762000"/>
                </a:lnTo>
                <a:lnTo>
                  <a:pt x="7766" y="810182"/>
                </a:lnTo>
                <a:lnTo>
                  <a:pt x="29394" y="852019"/>
                </a:lnTo>
                <a:lnTo>
                  <a:pt x="62380" y="885005"/>
                </a:lnTo>
                <a:lnTo>
                  <a:pt x="104217" y="906633"/>
                </a:lnTo>
                <a:lnTo>
                  <a:pt x="152400" y="914400"/>
                </a:lnTo>
                <a:lnTo>
                  <a:pt x="1981200" y="914400"/>
                </a:lnTo>
                <a:lnTo>
                  <a:pt x="2029382" y="906633"/>
                </a:lnTo>
                <a:lnTo>
                  <a:pt x="2071219" y="885005"/>
                </a:lnTo>
                <a:lnTo>
                  <a:pt x="2104205" y="852019"/>
                </a:lnTo>
                <a:lnTo>
                  <a:pt x="2125833" y="810182"/>
                </a:lnTo>
                <a:lnTo>
                  <a:pt x="2133600" y="762000"/>
                </a:lnTo>
                <a:lnTo>
                  <a:pt x="2133600" y="152400"/>
                </a:lnTo>
                <a:lnTo>
                  <a:pt x="2125833" y="104217"/>
                </a:lnTo>
                <a:lnTo>
                  <a:pt x="2104205" y="62380"/>
                </a:lnTo>
                <a:lnTo>
                  <a:pt x="2071219" y="29394"/>
                </a:lnTo>
                <a:lnTo>
                  <a:pt x="2029382" y="7766"/>
                </a:lnTo>
                <a:lnTo>
                  <a:pt x="1981200" y="0"/>
                </a:lnTo>
                <a:close/>
              </a:path>
            </a:pathLst>
          </a:custGeom>
          <a:solidFill>
            <a:srgbClr val="006F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2" name="Google Shape;422;p35"/>
          <p:cNvSpPr/>
          <p:nvPr/>
        </p:nvSpPr>
        <p:spPr>
          <a:xfrm>
            <a:off x="2286000" y="438150"/>
            <a:ext cx="2133600" cy="1028700"/>
          </a:xfrm>
          <a:custGeom>
            <a:rect b="b" l="l" r="r" t="t"/>
            <a:pathLst>
              <a:path extrusionOk="0" h="1028700" w="2133600">
                <a:moveTo>
                  <a:pt x="2133600" y="152400"/>
                </a:moveTo>
                <a:lnTo>
                  <a:pt x="2125833" y="104217"/>
                </a:lnTo>
                <a:lnTo>
                  <a:pt x="2104205" y="62380"/>
                </a:lnTo>
                <a:lnTo>
                  <a:pt x="2071219" y="29394"/>
                </a:lnTo>
                <a:lnTo>
                  <a:pt x="2029382" y="7766"/>
                </a:lnTo>
                <a:lnTo>
                  <a:pt x="1981200" y="0"/>
                </a:lnTo>
                <a:lnTo>
                  <a:pt x="1778000" y="0"/>
                </a:lnTo>
                <a:lnTo>
                  <a:pt x="1244600" y="0"/>
                </a:lnTo>
                <a:lnTo>
                  <a:pt x="152400" y="0"/>
                </a:lnTo>
                <a:lnTo>
                  <a:pt x="104217" y="7766"/>
                </a:lnTo>
                <a:lnTo>
                  <a:pt x="62380" y="29394"/>
                </a:lnTo>
                <a:lnTo>
                  <a:pt x="29394" y="62380"/>
                </a:lnTo>
                <a:lnTo>
                  <a:pt x="7766" y="104217"/>
                </a:lnTo>
                <a:lnTo>
                  <a:pt x="0" y="152400"/>
                </a:lnTo>
                <a:lnTo>
                  <a:pt x="0" y="533400"/>
                </a:lnTo>
                <a:lnTo>
                  <a:pt x="0" y="762000"/>
                </a:lnTo>
                <a:lnTo>
                  <a:pt x="7766" y="810182"/>
                </a:lnTo>
                <a:lnTo>
                  <a:pt x="29394" y="852019"/>
                </a:lnTo>
                <a:lnTo>
                  <a:pt x="62380" y="885005"/>
                </a:lnTo>
                <a:lnTo>
                  <a:pt x="104217" y="906633"/>
                </a:lnTo>
                <a:lnTo>
                  <a:pt x="152400" y="914400"/>
                </a:lnTo>
                <a:lnTo>
                  <a:pt x="1244600" y="914400"/>
                </a:lnTo>
                <a:lnTo>
                  <a:pt x="1511300" y="1028700"/>
                </a:lnTo>
                <a:lnTo>
                  <a:pt x="1778000" y="914400"/>
                </a:lnTo>
                <a:lnTo>
                  <a:pt x="1981200" y="914400"/>
                </a:lnTo>
                <a:lnTo>
                  <a:pt x="2029382" y="906633"/>
                </a:lnTo>
                <a:lnTo>
                  <a:pt x="2071219" y="885005"/>
                </a:lnTo>
                <a:lnTo>
                  <a:pt x="2104205" y="852019"/>
                </a:lnTo>
                <a:lnTo>
                  <a:pt x="2125833" y="810182"/>
                </a:lnTo>
                <a:lnTo>
                  <a:pt x="2133600" y="762000"/>
                </a:lnTo>
                <a:lnTo>
                  <a:pt x="2133600" y="533400"/>
                </a:lnTo>
                <a:lnTo>
                  <a:pt x="2133600" y="152400"/>
                </a:lnTo>
                <a:close/>
              </a:path>
            </a:pathLst>
          </a:custGeom>
          <a:noFill/>
          <a:ln cap="flat" cmpd="sng" w="25400">
            <a:solidFill>
              <a:srgbClr val="285D8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3" name="Google Shape;423;p35"/>
          <p:cNvSpPr txBox="1"/>
          <p:nvPr/>
        </p:nvSpPr>
        <p:spPr>
          <a:xfrm>
            <a:off x="2425445" y="661797"/>
            <a:ext cx="1853564" cy="452755"/>
          </a:xfrm>
          <a:prstGeom prst="rect">
            <a:avLst/>
          </a:prstGeom>
          <a:noFill/>
          <a:ln>
            <a:noFill/>
          </a:ln>
        </p:spPr>
        <p:txBody>
          <a:bodyPr anchorCtr="0" anchor="t" bIns="0" lIns="0" spcFirstLastPara="1" rIns="0" wrap="square" tIns="12700">
            <a:noAutofit/>
          </a:bodyPr>
          <a:lstStyle/>
          <a:p>
            <a:pPr indent="100329" lvl="0" marL="12700" marR="5080" rtl="0" algn="l">
              <a:lnSpc>
                <a:spcPct val="100000"/>
              </a:lnSpc>
              <a:spcBef>
                <a:spcPts val="0"/>
              </a:spcBef>
              <a:spcAft>
                <a:spcPts val="0"/>
              </a:spcAft>
              <a:buNone/>
            </a:pPr>
            <a:r>
              <a:rPr b="1" lang="en" sz="1400">
                <a:solidFill>
                  <a:srgbClr val="C5DAEB"/>
                </a:solidFill>
                <a:latin typeface="Century Gothic"/>
                <a:ea typeface="Century Gothic"/>
                <a:cs typeface="Century Gothic"/>
                <a:sym typeface="Century Gothic"/>
              </a:rPr>
              <a:t>“Alexa, </a:t>
            </a:r>
            <a:r>
              <a:rPr b="1" lang="en">
                <a:solidFill>
                  <a:srgbClr val="C5DAEB"/>
                </a:solidFill>
                <a:latin typeface="Century Gothic"/>
                <a:ea typeface="Century Gothic"/>
                <a:cs typeface="Century Gothic"/>
                <a:sym typeface="Century Gothic"/>
              </a:rPr>
              <a:t>play the latest bollywood hits</a:t>
            </a:r>
            <a:r>
              <a:rPr b="1" lang="en" sz="1400">
                <a:solidFill>
                  <a:srgbClr val="C5DAEB"/>
                </a:solidFill>
                <a:latin typeface="Century Gothic"/>
                <a:ea typeface="Century Gothic"/>
                <a:cs typeface="Century Gothic"/>
                <a:sym typeface="Century Gothic"/>
              </a:rPr>
              <a:t>“</a:t>
            </a:r>
            <a:endParaRPr sz="1400">
              <a:latin typeface="Century Gothic"/>
              <a:ea typeface="Century Gothic"/>
              <a:cs typeface="Century Gothic"/>
              <a:sym typeface="Century Gothic"/>
            </a:endParaRPr>
          </a:p>
        </p:txBody>
      </p:sp>
      <p:sp>
        <p:nvSpPr>
          <p:cNvPr id="424" name="Google Shape;424;p35"/>
          <p:cNvSpPr/>
          <p:nvPr/>
        </p:nvSpPr>
        <p:spPr>
          <a:xfrm>
            <a:off x="1752600" y="1885950"/>
            <a:ext cx="1981200" cy="1028700"/>
          </a:xfrm>
          <a:custGeom>
            <a:rect b="b" l="l" r="r" t="t"/>
            <a:pathLst>
              <a:path extrusionOk="0" h="1028700" w="1981200">
                <a:moveTo>
                  <a:pt x="1651000" y="914400"/>
                </a:moveTo>
                <a:lnTo>
                  <a:pt x="1155700" y="914400"/>
                </a:lnTo>
                <a:lnTo>
                  <a:pt x="1403350" y="1028700"/>
                </a:lnTo>
                <a:lnTo>
                  <a:pt x="1651000" y="914400"/>
                </a:lnTo>
                <a:close/>
              </a:path>
              <a:path extrusionOk="0" h="1028700" w="1981200">
                <a:moveTo>
                  <a:pt x="1828800" y="0"/>
                </a:moveTo>
                <a:lnTo>
                  <a:pt x="152400" y="0"/>
                </a:lnTo>
                <a:lnTo>
                  <a:pt x="104217" y="7766"/>
                </a:lnTo>
                <a:lnTo>
                  <a:pt x="62380" y="29394"/>
                </a:lnTo>
                <a:lnTo>
                  <a:pt x="29394" y="62380"/>
                </a:lnTo>
                <a:lnTo>
                  <a:pt x="7766" y="104217"/>
                </a:lnTo>
                <a:lnTo>
                  <a:pt x="0" y="152400"/>
                </a:lnTo>
                <a:lnTo>
                  <a:pt x="0" y="762000"/>
                </a:lnTo>
                <a:lnTo>
                  <a:pt x="7766" y="810182"/>
                </a:lnTo>
                <a:lnTo>
                  <a:pt x="29394" y="852019"/>
                </a:lnTo>
                <a:lnTo>
                  <a:pt x="62380" y="885005"/>
                </a:lnTo>
                <a:lnTo>
                  <a:pt x="104217" y="906633"/>
                </a:lnTo>
                <a:lnTo>
                  <a:pt x="152400" y="914400"/>
                </a:lnTo>
                <a:lnTo>
                  <a:pt x="1828800" y="914400"/>
                </a:lnTo>
                <a:lnTo>
                  <a:pt x="1876982" y="906633"/>
                </a:lnTo>
                <a:lnTo>
                  <a:pt x="1918819" y="885005"/>
                </a:lnTo>
                <a:lnTo>
                  <a:pt x="1951805" y="852019"/>
                </a:lnTo>
                <a:lnTo>
                  <a:pt x="1973433" y="810182"/>
                </a:lnTo>
                <a:lnTo>
                  <a:pt x="1981200" y="762000"/>
                </a:lnTo>
                <a:lnTo>
                  <a:pt x="1981200" y="152400"/>
                </a:lnTo>
                <a:lnTo>
                  <a:pt x="1973433" y="104217"/>
                </a:lnTo>
                <a:lnTo>
                  <a:pt x="1951805" y="62380"/>
                </a:lnTo>
                <a:lnTo>
                  <a:pt x="1918819" y="29394"/>
                </a:lnTo>
                <a:lnTo>
                  <a:pt x="1876982" y="7766"/>
                </a:lnTo>
                <a:lnTo>
                  <a:pt x="1828800" y="0"/>
                </a:lnTo>
                <a:close/>
              </a:path>
            </a:pathLst>
          </a:custGeom>
          <a:solidFill>
            <a:srgbClr val="006F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5" name="Google Shape;425;p35"/>
          <p:cNvSpPr/>
          <p:nvPr/>
        </p:nvSpPr>
        <p:spPr>
          <a:xfrm>
            <a:off x="1752600" y="1885950"/>
            <a:ext cx="1981200" cy="1028700"/>
          </a:xfrm>
          <a:custGeom>
            <a:rect b="b" l="l" r="r" t="t"/>
            <a:pathLst>
              <a:path extrusionOk="0" h="1028700" w="1981200">
                <a:moveTo>
                  <a:pt x="1981200" y="152400"/>
                </a:moveTo>
                <a:lnTo>
                  <a:pt x="1973433" y="104217"/>
                </a:lnTo>
                <a:lnTo>
                  <a:pt x="1951805" y="62380"/>
                </a:lnTo>
                <a:lnTo>
                  <a:pt x="1918819" y="29394"/>
                </a:lnTo>
                <a:lnTo>
                  <a:pt x="1876982" y="7766"/>
                </a:lnTo>
                <a:lnTo>
                  <a:pt x="1828800" y="0"/>
                </a:lnTo>
                <a:lnTo>
                  <a:pt x="1651000" y="0"/>
                </a:lnTo>
                <a:lnTo>
                  <a:pt x="1155700" y="0"/>
                </a:lnTo>
                <a:lnTo>
                  <a:pt x="152400" y="0"/>
                </a:lnTo>
                <a:lnTo>
                  <a:pt x="104217" y="7766"/>
                </a:lnTo>
                <a:lnTo>
                  <a:pt x="62380" y="29394"/>
                </a:lnTo>
                <a:lnTo>
                  <a:pt x="29394" y="62380"/>
                </a:lnTo>
                <a:lnTo>
                  <a:pt x="7766" y="104217"/>
                </a:lnTo>
                <a:lnTo>
                  <a:pt x="0" y="152400"/>
                </a:lnTo>
                <a:lnTo>
                  <a:pt x="0" y="533400"/>
                </a:lnTo>
                <a:lnTo>
                  <a:pt x="0" y="762000"/>
                </a:lnTo>
                <a:lnTo>
                  <a:pt x="7766" y="810182"/>
                </a:lnTo>
                <a:lnTo>
                  <a:pt x="29394" y="852019"/>
                </a:lnTo>
                <a:lnTo>
                  <a:pt x="62380" y="885005"/>
                </a:lnTo>
                <a:lnTo>
                  <a:pt x="104217" y="906633"/>
                </a:lnTo>
                <a:lnTo>
                  <a:pt x="152400" y="914400"/>
                </a:lnTo>
                <a:lnTo>
                  <a:pt x="1155700" y="914400"/>
                </a:lnTo>
                <a:lnTo>
                  <a:pt x="1403350" y="1028700"/>
                </a:lnTo>
                <a:lnTo>
                  <a:pt x="1651000" y="914400"/>
                </a:lnTo>
                <a:lnTo>
                  <a:pt x="1828800" y="914400"/>
                </a:lnTo>
                <a:lnTo>
                  <a:pt x="1876982" y="906633"/>
                </a:lnTo>
                <a:lnTo>
                  <a:pt x="1918819" y="885005"/>
                </a:lnTo>
                <a:lnTo>
                  <a:pt x="1951805" y="852019"/>
                </a:lnTo>
                <a:lnTo>
                  <a:pt x="1973433" y="810182"/>
                </a:lnTo>
                <a:lnTo>
                  <a:pt x="1981200" y="762000"/>
                </a:lnTo>
                <a:lnTo>
                  <a:pt x="1981200" y="533400"/>
                </a:lnTo>
                <a:lnTo>
                  <a:pt x="1981200" y="152400"/>
                </a:lnTo>
                <a:close/>
              </a:path>
            </a:pathLst>
          </a:custGeom>
          <a:noFill/>
          <a:ln cap="flat" cmpd="sng" w="25400">
            <a:solidFill>
              <a:srgbClr val="285D8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6" name="Google Shape;426;p35"/>
          <p:cNvSpPr txBox="1"/>
          <p:nvPr/>
        </p:nvSpPr>
        <p:spPr>
          <a:xfrm>
            <a:off x="2056200" y="2055374"/>
            <a:ext cx="1374000" cy="595500"/>
          </a:xfrm>
          <a:prstGeom prst="rect">
            <a:avLst/>
          </a:prstGeom>
          <a:noFill/>
          <a:ln>
            <a:noFill/>
          </a:ln>
        </p:spPr>
        <p:txBody>
          <a:bodyPr anchorCtr="0" anchor="t" bIns="0" lIns="0" spcFirstLastPara="1" rIns="0" wrap="square" tIns="13325">
            <a:noAutofit/>
          </a:bodyPr>
          <a:lstStyle/>
          <a:p>
            <a:pPr indent="0" lvl="0" marL="52068" marR="0" rtl="0" algn="l">
              <a:lnSpc>
                <a:spcPct val="100000"/>
              </a:lnSpc>
              <a:spcBef>
                <a:spcPts val="0"/>
              </a:spcBef>
              <a:spcAft>
                <a:spcPts val="0"/>
              </a:spcAft>
              <a:buNone/>
            </a:pPr>
            <a:r>
              <a:rPr b="1" lang="en" sz="1400">
                <a:solidFill>
                  <a:srgbClr val="C5DAEB"/>
                </a:solidFill>
                <a:latin typeface="Century Gothic"/>
                <a:ea typeface="Century Gothic"/>
                <a:cs typeface="Century Gothic"/>
                <a:sym typeface="Century Gothic"/>
              </a:rPr>
              <a:t>“Alexa, </a:t>
            </a:r>
            <a:r>
              <a:rPr b="1" lang="en">
                <a:solidFill>
                  <a:srgbClr val="C5DAEB"/>
                </a:solidFill>
                <a:latin typeface="Century Gothic"/>
                <a:ea typeface="Century Gothic"/>
                <a:cs typeface="Century Gothic"/>
                <a:sym typeface="Century Gothic"/>
              </a:rPr>
              <a:t>what is India’s cricket score”</a:t>
            </a:r>
            <a:endParaRPr sz="1400">
              <a:latin typeface="Century Gothic"/>
              <a:ea typeface="Century Gothic"/>
              <a:cs typeface="Century Gothic"/>
              <a:sym typeface="Century Gothic"/>
            </a:endParaRPr>
          </a:p>
        </p:txBody>
      </p:sp>
      <p:sp>
        <p:nvSpPr>
          <p:cNvPr id="427" name="Google Shape;427;p35"/>
          <p:cNvSpPr/>
          <p:nvPr/>
        </p:nvSpPr>
        <p:spPr>
          <a:xfrm>
            <a:off x="1905000" y="3333750"/>
            <a:ext cx="2057400" cy="1028700"/>
          </a:xfrm>
          <a:custGeom>
            <a:rect b="b" l="l" r="r" t="t"/>
            <a:pathLst>
              <a:path extrusionOk="0" h="1028700" w="2057400">
                <a:moveTo>
                  <a:pt x="1714500" y="914400"/>
                </a:moveTo>
                <a:lnTo>
                  <a:pt x="1200150" y="914400"/>
                </a:lnTo>
                <a:lnTo>
                  <a:pt x="1457325" y="1028700"/>
                </a:lnTo>
                <a:lnTo>
                  <a:pt x="1714500" y="914400"/>
                </a:lnTo>
                <a:close/>
              </a:path>
              <a:path extrusionOk="0" h="1028700" w="2057400">
                <a:moveTo>
                  <a:pt x="1905000" y="0"/>
                </a:moveTo>
                <a:lnTo>
                  <a:pt x="152400" y="0"/>
                </a:lnTo>
                <a:lnTo>
                  <a:pt x="104217" y="7766"/>
                </a:lnTo>
                <a:lnTo>
                  <a:pt x="62380" y="29394"/>
                </a:lnTo>
                <a:lnTo>
                  <a:pt x="29394" y="62380"/>
                </a:lnTo>
                <a:lnTo>
                  <a:pt x="7766" y="104217"/>
                </a:lnTo>
                <a:lnTo>
                  <a:pt x="0" y="152400"/>
                </a:lnTo>
                <a:lnTo>
                  <a:pt x="0" y="762000"/>
                </a:lnTo>
                <a:lnTo>
                  <a:pt x="7766" y="810168"/>
                </a:lnTo>
                <a:lnTo>
                  <a:pt x="29394" y="852003"/>
                </a:lnTo>
                <a:lnTo>
                  <a:pt x="62380" y="884994"/>
                </a:lnTo>
                <a:lnTo>
                  <a:pt x="104217" y="906630"/>
                </a:lnTo>
                <a:lnTo>
                  <a:pt x="152400" y="914400"/>
                </a:lnTo>
                <a:lnTo>
                  <a:pt x="1905000" y="914400"/>
                </a:lnTo>
                <a:lnTo>
                  <a:pt x="1953182" y="906630"/>
                </a:lnTo>
                <a:lnTo>
                  <a:pt x="1995019" y="884994"/>
                </a:lnTo>
                <a:lnTo>
                  <a:pt x="2028005" y="852003"/>
                </a:lnTo>
                <a:lnTo>
                  <a:pt x="2049633" y="810168"/>
                </a:lnTo>
                <a:lnTo>
                  <a:pt x="2057400" y="762000"/>
                </a:lnTo>
                <a:lnTo>
                  <a:pt x="2057400" y="152400"/>
                </a:lnTo>
                <a:lnTo>
                  <a:pt x="2049633" y="104217"/>
                </a:lnTo>
                <a:lnTo>
                  <a:pt x="2028005" y="62380"/>
                </a:lnTo>
                <a:lnTo>
                  <a:pt x="1995019" y="29394"/>
                </a:lnTo>
                <a:lnTo>
                  <a:pt x="1953182" y="7766"/>
                </a:lnTo>
                <a:lnTo>
                  <a:pt x="1905000" y="0"/>
                </a:lnTo>
                <a:close/>
              </a:path>
            </a:pathLst>
          </a:custGeom>
          <a:solidFill>
            <a:srgbClr val="006F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8" name="Google Shape;428;p35"/>
          <p:cNvSpPr/>
          <p:nvPr/>
        </p:nvSpPr>
        <p:spPr>
          <a:xfrm>
            <a:off x="1905000" y="3333750"/>
            <a:ext cx="2057400" cy="1028700"/>
          </a:xfrm>
          <a:custGeom>
            <a:rect b="b" l="l" r="r" t="t"/>
            <a:pathLst>
              <a:path extrusionOk="0" h="1028700" w="2057400">
                <a:moveTo>
                  <a:pt x="2057400" y="152400"/>
                </a:moveTo>
                <a:lnTo>
                  <a:pt x="2049633" y="104217"/>
                </a:lnTo>
                <a:lnTo>
                  <a:pt x="2028005" y="62380"/>
                </a:lnTo>
                <a:lnTo>
                  <a:pt x="1995019" y="29394"/>
                </a:lnTo>
                <a:lnTo>
                  <a:pt x="1953182" y="7766"/>
                </a:lnTo>
                <a:lnTo>
                  <a:pt x="1905000" y="0"/>
                </a:lnTo>
                <a:lnTo>
                  <a:pt x="1714500" y="0"/>
                </a:lnTo>
                <a:lnTo>
                  <a:pt x="1200150" y="0"/>
                </a:lnTo>
                <a:lnTo>
                  <a:pt x="152400" y="0"/>
                </a:lnTo>
                <a:lnTo>
                  <a:pt x="104217" y="7766"/>
                </a:lnTo>
                <a:lnTo>
                  <a:pt x="62380" y="29394"/>
                </a:lnTo>
                <a:lnTo>
                  <a:pt x="29394" y="62380"/>
                </a:lnTo>
                <a:lnTo>
                  <a:pt x="7766" y="104217"/>
                </a:lnTo>
                <a:lnTo>
                  <a:pt x="0" y="152400"/>
                </a:lnTo>
                <a:lnTo>
                  <a:pt x="0" y="533400"/>
                </a:lnTo>
                <a:lnTo>
                  <a:pt x="0" y="762000"/>
                </a:lnTo>
                <a:lnTo>
                  <a:pt x="7766" y="810168"/>
                </a:lnTo>
                <a:lnTo>
                  <a:pt x="29394" y="852003"/>
                </a:lnTo>
                <a:lnTo>
                  <a:pt x="62380" y="884994"/>
                </a:lnTo>
                <a:lnTo>
                  <a:pt x="104217" y="906630"/>
                </a:lnTo>
                <a:lnTo>
                  <a:pt x="152400" y="914400"/>
                </a:lnTo>
                <a:lnTo>
                  <a:pt x="1200150" y="914400"/>
                </a:lnTo>
                <a:lnTo>
                  <a:pt x="1457325" y="1028700"/>
                </a:lnTo>
                <a:lnTo>
                  <a:pt x="1714500" y="914400"/>
                </a:lnTo>
                <a:lnTo>
                  <a:pt x="1905000" y="914400"/>
                </a:lnTo>
                <a:lnTo>
                  <a:pt x="1953182" y="906630"/>
                </a:lnTo>
                <a:lnTo>
                  <a:pt x="1995019" y="884994"/>
                </a:lnTo>
                <a:lnTo>
                  <a:pt x="2028005" y="852003"/>
                </a:lnTo>
                <a:lnTo>
                  <a:pt x="2049633" y="810168"/>
                </a:lnTo>
                <a:lnTo>
                  <a:pt x="2057400" y="762000"/>
                </a:lnTo>
                <a:lnTo>
                  <a:pt x="2057400" y="533400"/>
                </a:lnTo>
                <a:lnTo>
                  <a:pt x="2057400" y="152400"/>
                </a:lnTo>
                <a:close/>
              </a:path>
            </a:pathLst>
          </a:custGeom>
          <a:noFill/>
          <a:ln cap="flat" cmpd="sng" w="25400">
            <a:solidFill>
              <a:srgbClr val="285D8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9" name="Google Shape;429;p35"/>
          <p:cNvSpPr txBox="1"/>
          <p:nvPr/>
        </p:nvSpPr>
        <p:spPr>
          <a:xfrm>
            <a:off x="2207514" y="3558285"/>
            <a:ext cx="1453515" cy="453390"/>
          </a:xfrm>
          <a:prstGeom prst="rect">
            <a:avLst/>
          </a:prstGeom>
          <a:noFill/>
          <a:ln>
            <a:noFill/>
          </a:ln>
        </p:spPr>
        <p:txBody>
          <a:bodyPr anchorCtr="0" anchor="t" bIns="0" lIns="0" spcFirstLastPara="1" rIns="0" wrap="square" tIns="13325">
            <a:noAutofit/>
          </a:bodyPr>
          <a:lstStyle/>
          <a:p>
            <a:pPr indent="-189230" lvl="0" marL="201295" marR="5080" rtl="0" algn="l">
              <a:lnSpc>
                <a:spcPct val="100000"/>
              </a:lnSpc>
              <a:spcBef>
                <a:spcPts val="0"/>
              </a:spcBef>
              <a:spcAft>
                <a:spcPts val="0"/>
              </a:spcAft>
              <a:buNone/>
            </a:pPr>
            <a:r>
              <a:rPr b="1" lang="en" sz="1400">
                <a:solidFill>
                  <a:srgbClr val="C5DAEB"/>
                </a:solidFill>
                <a:latin typeface="Century Gothic"/>
                <a:ea typeface="Century Gothic"/>
                <a:cs typeface="Century Gothic"/>
                <a:sym typeface="Century Gothic"/>
              </a:rPr>
              <a:t>“Alexa, </a:t>
            </a:r>
            <a:r>
              <a:rPr b="1" lang="en">
                <a:solidFill>
                  <a:srgbClr val="C5DAEB"/>
                </a:solidFill>
                <a:latin typeface="Century Gothic"/>
                <a:ea typeface="Century Gothic"/>
                <a:cs typeface="Century Gothic"/>
                <a:sym typeface="Century Gothic"/>
              </a:rPr>
              <a:t>book me an ola</a:t>
            </a:r>
            <a:r>
              <a:rPr b="1" lang="en" sz="1400">
                <a:solidFill>
                  <a:srgbClr val="C5DAEB"/>
                </a:solidFill>
                <a:latin typeface="Century Gothic"/>
                <a:ea typeface="Century Gothic"/>
                <a:cs typeface="Century Gothic"/>
                <a:sym typeface="Century Gothic"/>
              </a:rPr>
              <a:t>“</a:t>
            </a:r>
            <a:endParaRPr sz="1400">
              <a:latin typeface="Century Gothic"/>
              <a:ea typeface="Century Gothic"/>
              <a:cs typeface="Century Gothic"/>
              <a:sym typeface="Century Gothic"/>
            </a:endParaRPr>
          </a:p>
        </p:txBody>
      </p:sp>
      <p:sp>
        <p:nvSpPr>
          <p:cNvPr id="430" name="Google Shape;430;p35"/>
          <p:cNvSpPr/>
          <p:nvPr/>
        </p:nvSpPr>
        <p:spPr>
          <a:xfrm>
            <a:off x="5791200" y="1733550"/>
            <a:ext cx="2133600" cy="942975"/>
          </a:xfrm>
          <a:custGeom>
            <a:rect b="b" l="l" r="r" t="t"/>
            <a:pathLst>
              <a:path extrusionOk="0" h="942975" w="2133600">
                <a:moveTo>
                  <a:pt x="889000" y="838200"/>
                </a:moveTo>
                <a:lnTo>
                  <a:pt x="355600" y="838200"/>
                </a:lnTo>
                <a:lnTo>
                  <a:pt x="622300" y="942975"/>
                </a:lnTo>
                <a:lnTo>
                  <a:pt x="889000" y="838200"/>
                </a:lnTo>
                <a:close/>
              </a:path>
              <a:path extrusionOk="0" h="942975" w="2133600">
                <a:moveTo>
                  <a:pt x="1993900" y="0"/>
                </a:moveTo>
                <a:lnTo>
                  <a:pt x="139700" y="0"/>
                </a:lnTo>
                <a:lnTo>
                  <a:pt x="95520" y="7116"/>
                </a:lnTo>
                <a:lnTo>
                  <a:pt x="57168" y="26936"/>
                </a:lnTo>
                <a:lnTo>
                  <a:pt x="26936" y="57168"/>
                </a:lnTo>
                <a:lnTo>
                  <a:pt x="7116" y="95520"/>
                </a:lnTo>
                <a:lnTo>
                  <a:pt x="0" y="139700"/>
                </a:lnTo>
                <a:lnTo>
                  <a:pt x="0" y="698500"/>
                </a:lnTo>
                <a:lnTo>
                  <a:pt x="7116" y="742630"/>
                </a:lnTo>
                <a:lnTo>
                  <a:pt x="26936" y="780976"/>
                </a:lnTo>
                <a:lnTo>
                  <a:pt x="57168" y="811227"/>
                </a:lnTo>
                <a:lnTo>
                  <a:pt x="95520" y="831071"/>
                </a:lnTo>
                <a:lnTo>
                  <a:pt x="139700" y="838200"/>
                </a:lnTo>
                <a:lnTo>
                  <a:pt x="1993900" y="838200"/>
                </a:lnTo>
                <a:lnTo>
                  <a:pt x="2038079" y="831071"/>
                </a:lnTo>
                <a:lnTo>
                  <a:pt x="2076431" y="811227"/>
                </a:lnTo>
                <a:lnTo>
                  <a:pt x="2106663" y="780976"/>
                </a:lnTo>
                <a:lnTo>
                  <a:pt x="2126483" y="742630"/>
                </a:lnTo>
                <a:lnTo>
                  <a:pt x="2133600" y="698500"/>
                </a:lnTo>
                <a:lnTo>
                  <a:pt x="2133600" y="139700"/>
                </a:lnTo>
                <a:lnTo>
                  <a:pt x="2126483" y="95520"/>
                </a:lnTo>
                <a:lnTo>
                  <a:pt x="2106663" y="57168"/>
                </a:lnTo>
                <a:lnTo>
                  <a:pt x="2076431" y="26936"/>
                </a:lnTo>
                <a:lnTo>
                  <a:pt x="2038079" y="7116"/>
                </a:lnTo>
                <a:lnTo>
                  <a:pt x="1993900" y="0"/>
                </a:lnTo>
                <a:close/>
              </a:path>
            </a:pathLst>
          </a:custGeom>
          <a:solidFill>
            <a:srgbClr val="006F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31" name="Google Shape;431;p35"/>
          <p:cNvSpPr/>
          <p:nvPr/>
        </p:nvSpPr>
        <p:spPr>
          <a:xfrm>
            <a:off x="5791200" y="1733550"/>
            <a:ext cx="2133600" cy="942975"/>
          </a:xfrm>
          <a:custGeom>
            <a:rect b="b" l="l" r="r" t="t"/>
            <a:pathLst>
              <a:path extrusionOk="0" h="942975" w="2133600">
                <a:moveTo>
                  <a:pt x="0" y="139700"/>
                </a:moveTo>
                <a:lnTo>
                  <a:pt x="7116" y="95520"/>
                </a:lnTo>
                <a:lnTo>
                  <a:pt x="26936" y="57168"/>
                </a:lnTo>
                <a:lnTo>
                  <a:pt x="57168" y="26936"/>
                </a:lnTo>
                <a:lnTo>
                  <a:pt x="95520" y="7116"/>
                </a:lnTo>
                <a:lnTo>
                  <a:pt x="139700" y="0"/>
                </a:lnTo>
                <a:lnTo>
                  <a:pt x="355600" y="0"/>
                </a:lnTo>
                <a:lnTo>
                  <a:pt x="889000" y="0"/>
                </a:lnTo>
                <a:lnTo>
                  <a:pt x="1993900" y="0"/>
                </a:lnTo>
                <a:lnTo>
                  <a:pt x="2038079" y="7116"/>
                </a:lnTo>
                <a:lnTo>
                  <a:pt x="2076431" y="26936"/>
                </a:lnTo>
                <a:lnTo>
                  <a:pt x="2106663" y="57168"/>
                </a:lnTo>
                <a:lnTo>
                  <a:pt x="2126483" y="95520"/>
                </a:lnTo>
                <a:lnTo>
                  <a:pt x="2133600" y="139700"/>
                </a:lnTo>
                <a:lnTo>
                  <a:pt x="2133600" y="488950"/>
                </a:lnTo>
                <a:lnTo>
                  <a:pt x="2133600" y="698500"/>
                </a:lnTo>
                <a:lnTo>
                  <a:pt x="2126483" y="742630"/>
                </a:lnTo>
                <a:lnTo>
                  <a:pt x="2106663" y="780976"/>
                </a:lnTo>
                <a:lnTo>
                  <a:pt x="2076431" y="811227"/>
                </a:lnTo>
                <a:lnTo>
                  <a:pt x="2038079" y="831071"/>
                </a:lnTo>
                <a:lnTo>
                  <a:pt x="1993900" y="838200"/>
                </a:lnTo>
                <a:lnTo>
                  <a:pt x="889000" y="838200"/>
                </a:lnTo>
                <a:lnTo>
                  <a:pt x="622300" y="942975"/>
                </a:lnTo>
                <a:lnTo>
                  <a:pt x="355600" y="838200"/>
                </a:lnTo>
                <a:lnTo>
                  <a:pt x="139700" y="838200"/>
                </a:lnTo>
                <a:lnTo>
                  <a:pt x="95520" y="831071"/>
                </a:lnTo>
                <a:lnTo>
                  <a:pt x="57168" y="811227"/>
                </a:lnTo>
                <a:lnTo>
                  <a:pt x="26936" y="780976"/>
                </a:lnTo>
                <a:lnTo>
                  <a:pt x="7116" y="742630"/>
                </a:lnTo>
                <a:lnTo>
                  <a:pt x="0" y="698500"/>
                </a:lnTo>
                <a:lnTo>
                  <a:pt x="0" y="488950"/>
                </a:lnTo>
                <a:lnTo>
                  <a:pt x="0" y="139700"/>
                </a:lnTo>
                <a:close/>
              </a:path>
            </a:pathLst>
          </a:custGeom>
          <a:noFill/>
          <a:ln cap="flat" cmpd="sng" w="25400">
            <a:solidFill>
              <a:srgbClr val="285D8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32" name="Google Shape;432;p35"/>
          <p:cNvSpPr txBox="1"/>
          <p:nvPr/>
        </p:nvSpPr>
        <p:spPr>
          <a:xfrm>
            <a:off x="5937884" y="1919477"/>
            <a:ext cx="1840230" cy="453390"/>
          </a:xfrm>
          <a:prstGeom prst="rect">
            <a:avLst/>
          </a:prstGeom>
          <a:noFill/>
          <a:ln>
            <a:noFill/>
          </a:ln>
        </p:spPr>
        <p:txBody>
          <a:bodyPr anchorCtr="0" anchor="t" bIns="0" lIns="0" spcFirstLastPara="1" rIns="0" wrap="square" tIns="12700">
            <a:noAutofit/>
          </a:bodyPr>
          <a:lstStyle/>
          <a:p>
            <a:pPr indent="0" lvl="0" marL="0" marR="0" rtl="0" algn="ctr">
              <a:lnSpc>
                <a:spcPct val="100000"/>
              </a:lnSpc>
              <a:spcBef>
                <a:spcPts val="0"/>
              </a:spcBef>
              <a:spcAft>
                <a:spcPts val="0"/>
              </a:spcAft>
              <a:buNone/>
            </a:pPr>
            <a:r>
              <a:rPr b="1" lang="en" sz="1400">
                <a:solidFill>
                  <a:srgbClr val="C5DAEB"/>
                </a:solidFill>
                <a:latin typeface="Century Gothic"/>
                <a:ea typeface="Century Gothic"/>
                <a:cs typeface="Century Gothic"/>
                <a:sym typeface="Century Gothic"/>
              </a:rPr>
              <a:t>“Alexa, nearest bank</a:t>
            </a:r>
            <a:endParaRPr sz="1400">
              <a:latin typeface="Century Gothic"/>
              <a:ea typeface="Century Gothic"/>
              <a:cs typeface="Century Gothic"/>
              <a:sym typeface="Century Gothic"/>
            </a:endParaRPr>
          </a:p>
          <a:p>
            <a:pPr indent="0" lvl="0" marL="635" marR="0" rtl="0" algn="ctr">
              <a:lnSpc>
                <a:spcPct val="100000"/>
              </a:lnSpc>
              <a:spcBef>
                <a:spcPts val="0"/>
              </a:spcBef>
              <a:spcAft>
                <a:spcPts val="0"/>
              </a:spcAft>
              <a:buNone/>
            </a:pPr>
            <a:r>
              <a:rPr b="1" lang="en" sz="1400">
                <a:solidFill>
                  <a:srgbClr val="C5DAEB"/>
                </a:solidFill>
                <a:latin typeface="Century Gothic"/>
                <a:ea typeface="Century Gothic"/>
                <a:cs typeface="Century Gothic"/>
                <a:sym typeface="Century Gothic"/>
              </a:rPr>
              <a:t>to me“</a:t>
            </a:r>
            <a:endParaRPr sz="1400">
              <a:latin typeface="Century Gothic"/>
              <a:ea typeface="Century Gothic"/>
              <a:cs typeface="Century Gothic"/>
              <a:sym typeface="Century Gothic"/>
            </a:endParaRPr>
          </a:p>
        </p:txBody>
      </p:sp>
      <p:sp>
        <p:nvSpPr>
          <p:cNvPr id="433" name="Google Shape;433;p35"/>
          <p:cNvSpPr/>
          <p:nvPr/>
        </p:nvSpPr>
        <p:spPr>
          <a:xfrm>
            <a:off x="5715000" y="3257550"/>
            <a:ext cx="2133600" cy="942975"/>
          </a:xfrm>
          <a:custGeom>
            <a:rect b="b" l="l" r="r" t="t"/>
            <a:pathLst>
              <a:path extrusionOk="0" h="942975" w="2133600">
                <a:moveTo>
                  <a:pt x="889000" y="838200"/>
                </a:moveTo>
                <a:lnTo>
                  <a:pt x="355600" y="838200"/>
                </a:lnTo>
                <a:lnTo>
                  <a:pt x="622300" y="942975"/>
                </a:lnTo>
                <a:lnTo>
                  <a:pt x="889000" y="838200"/>
                </a:lnTo>
                <a:close/>
              </a:path>
              <a:path extrusionOk="0" h="942975" w="2133600">
                <a:moveTo>
                  <a:pt x="1993900" y="0"/>
                </a:moveTo>
                <a:lnTo>
                  <a:pt x="139700" y="0"/>
                </a:lnTo>
                <a:lnTo>
                  <a:pt x="95520" y="7116"/>
                </a:lnTo>
                <a:lnTo>
                  <a:pt x="57168" y="26936"/>
                </a:lnTo>
                <a:lnTo>
                  <a:pt x="26936" y="57168"/>
                </a:lnTo>
                <a:lnTo>
                  <a:pt x="7116" y="95520"/>
                </a:lnTo>
                <a:lnTo>
                  <a:pt x="0" y="139700"/>
                </a:lnTo>
                <a:lnTo>
                  <a:pt x="0" y="698500"/>
                </a:lnTo>
                <a:lnTo>
                  <a:pt x="7116" y="742655"/>
                </a:lnTo>
                <a:lnTo>
                  <a:pt x="26936" y="781004"/>
                </a:lnTo>
                <a:lnTo>
                  <a:pt x="57168" y="811245"/>
                </a:lnTo>
                <a:lnTo>
                  <a:pt x="95520" y="831077"/>
                </a:lnTo>
                <a:lnTo>
                  <a:pt x="139700" y="838200"/>
                </a:lnTo>
                <a:lnTo>
                  <a:pt x="1993900" y="838200"/>
                </a:lnTo>
                <a:lnTo>
                  <a:pt x="2038079" y="831077"/>
                </a:lnTo>
                <a:lnTo>
                  <a:pt x="2076431" y="811245"/>
                </a:lnTo>
                <a:lnTo>
                  <a:pt x="2106663" y="781004"/>
                </a:lnTo>
                <a:lnTo>
                  <a:pt x="2126483" y="742655"/>
                </a:lnTo>
                <a:lnTo>
                  <a:pt x="2133600" y="698500"/>
                </a:lnTo>
                <a:lnTo>
                  <a:pt x="2133600" y="139700"/>
                </a:lnTo>
                <a:lnTo>
                  <a:pt x="2126483" y="95520"/>
                </a:lnTo>
                <a:lnTo>
                  <a:pt x="2106663" y="57168"/>
                </a:lnTo>
                <a:lnTo>
                  <a:pt x="2076431" y="26936"/>
                </a:lnTo>
                <a:lnTo>
                  <a:pt x="2038079" y="7116"/>
                </a:lnTo>
                <a:lnTo>
                  <a:pt x="1993900" y="0"/>
                </a:lnTo>
                <a:close/>
              </a:path>
            </a:pathLst>
          </a:custGeom>
          <a:solidFill>
            <a:srgbClr val="006F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34" name="Google Shape;434;p35"/>
          <p:cNvSpPr/>
          <p:nvPr/>
        </p:nvSpPr>
        <p:spPr>
          <a:xfrm>
            <a:off x="5715000" y="3257550"/>
            <a:ext cx="2133600" cy="942975"/>
          </a:xfrm>
          <a:custGeom>
            <a:rect b="b" l="l" r="r" t="t"/>
            <a:pathLst>
              <a:path extrusionOk="0" h="942975" w="2133600">
                <a:moveTo>
                  <a:pt x="0" y="139700"/>
                </a:moveTo>
                <a:lnTo>
                  <a:pt x="7116" y="95520"/>
                </a:lnTo>
                <a:lnTo>
                  <a:pt x="26936" y="57168"/>
                </a:lnTo>
                <a:lnTo>
                  <a:pt x="57168" y="26936"/>
                </a:lnTo>
                <a:lnTo>
                  <a:pt x="95520" y="7116"/>
                </a:lnTo>
                <a:lnTo>
                  <a:pt x="139700" y="0"/>
                </a:lnTo>
                <a:lnTo>
                  <a:pt x="355600" y="0"/>
                </a:lnTo>
                <a:lnTo>
                  <a:pt x="889000" y="0"/>
                </a:lnTo>
                <a:lnTo>
                  <a:pt x="1993900" y="0"/>
                </a:lnTo>
                <a:lnTo>
                  <a:pt x="2038079" y="7116"/>
                </a:lnTo>
                <a:lnTo>
                  <a:pt x="2076431" y="26936"/>
                </a:lnTo>
                <a:lnTo>
                  <a:pt x="2106663" y="57168"/>
                </a:lnTo>
                <a:lnTo>
                  <a:pt x="2126483" y="95520"/>
                </a:lnTo>
                <a:lnTo>
                  <a:pt x="2133600" y="139700"/>
                </a:lnTo>
                <a:lnTo>
                  <a:pt x="2133600" y="488950"/>
                </a:lnTo>
                <a:lnTo>
                  <a:pt x="2133600" y="698500"/>
                </a:lnTo>
                <a:lnTo>
                  <a:pt x="2126483" y="742655"/>
                </a:lnTo>
                <a:lnTo>
                  <a:pt x="2106663" y="781004"/>
                </a:lnTo>
                <a:lnTo>
                  <a:pt x="2076431" y="811245"/>
                </a:lnTo>
                <a:lnTo>
                  <a:pt x="2038079" y="831077"/>
                </a:lnTo>
                <a:lnTo>
                  <a:pt x="1993900" y="838200"/>
                </a:lnTo>
                <a:lnTo>
                  <a:pt x="889000" y="838200"/>
                </a:lnTo>
                <a:lnTo>
                  <a:pt x="622300" y="942975"/>
                </a:lnTo>
                <a:lnTo>
                  <a:pt x="355600" y="838200"/>
                </a:lnTo>
                <a:lnTo>
                  <a:pt x="139700" y="838200"/>
                </a:lnTo>
                <a:lnTo>
                  <a:pt x="95520" y="831077"/>
                </a:lnTo>
                <a:lnTo>
                  <a:pt x="57168" y="811245"/>
                </a:lnTo>
                <a:lnTo>
                  <a:pt x="26936" y="781004"/>
                </a:lnTo>
                <a:lnTo>
                  <a:pt x="7116" y="742655"/>
                </a:lnTo>
                <a:lnTo>
                  <a:pt x="0" y="698500"/>
                </a:lnTo>
                <a:lnTo>
                  <a:pt x="0" y="488950"/>
                </a:lnTo>
                <a:lnTo>
                  <a:pt x="0" y="139700"/>
                </a:lnTo>
                <a:close/>
              </a:path>
            </a:pathLst>
          </a:custGeom>
          <a:noFill/>
          <a:ln cap="flat" cmpd="sng" w="25400">
            <a:solidFill>
              <a:srgbClr val="285D8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35" name="Google Shape;435;p35"/>
          <p:cNvSpPr txBox="1"/>
          <p:nvPr/>
        </p:nvSpPr>
        <p:spPr>
          <a:xfrm>
            <a:off x="5974460" y="3443985"/>
            <a:ext cx="1614805" cy="452755"/>
          </a:xfrm>
          <a:prstGeom prst="rect">
            <a:avLst/>
          </a:prstGeom>
          <a:noFill/>
          <a:ln>
            <a:noFill/>
          </a:ln>
        </p:spPr>
        <p:txBody>
          <a:bodyPr anchorCtr="0" anchor="t" bIns="0" lIns="0" spcFirstLastPara="1" rIns="0" wrap="square" tIns="13325">
            <a:noAutofit/>
          </a:bodyPr>
          <a:lstStyle/>
          <a:p>
            <a:pPr indent="-637540" lvl="0" marL="649605" marR="5080" rtl="0" algn="l">
              <a:lnSpc>
                <a:spcPct val="100000"/>
              </a:lnSpc>
              <a:spcBef>
                <a:spcPts val="0"/>
              </a:spcBef>
              <a:spcAft>
                <a:spcPts val="0"/>
              </a:spcAft>
              <a:buNone/>
            </a:pPr>
            <a:r>
              <a:rPr b="1" lang="en" sz="1400">
                <a:solidFill>
                  <a:srgbClr val="C5DAEB"/>
                </a:solidFill>
                <a:latin typeface="Century Gothic"/>
                <a:ea typeface="Century Gothic"/>
                <a:cs typeface="Century Gothic"/>
                <a:sym typeface="Century Gothic"/>
              </a:rPr>
              <a:t>“Alexa, turn on the  TV“</a:t>
            </a:r>
            <a:endParaRPr sz="1400">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36"/>
          <p:cNvSpPr/>
          <p:nvPr/>
        </p:nvSpPr>
        <p:spPr>
          <a:xfrm>
            <a:off x="8218296" y="4121454"/>
            <a:ext cx="685292" cy="5934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41" name="Google Shape;441;p36"/>
          <p:cNvSpPr/>
          <p:nvPr/>
        </p:nvSpPr>
        <p:spPr>
          <a:xfrm>
            <a:off x="315442" y="178307"/>
            <a:ext cx="1090193" cy="94399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42" name="Google Shape;442;p36"/>
          <p:cNvSpPr/>
          <p:nvPr/>
        </p:nvSpPr>
        <p:spPr>
          <a:xfrm>
            <a:off x="0" y="847852"/>
            <a:ext cx="551180" cy="584835"/>
          </a:xfrm>
          <a:custGeom>
            <a:rect b="b" l="l" r="r" t="t"/>
            <a:pathLst>
              <a:path extrusionOk="0" h="584835" w="551180">
                <a:moveTo>
                  <a:pt x="0" y="508008"/>
                </a:moveTo>
                <a:lnTo>
                  <a:pt x="43769" y="584326"/>
                </a:lnTo>
                <a:lnTo>
                  <a:pt x="382981" y="584326"/>
                </a:lnTo>
                <a:lnTo>
                  <a:pt x="550570" y="292100"/>
                </a:lnTo>
                <a:lnTo>
                  <a:pt x="382981" y="0"/>
                </a:lnTo>
                <a:lnTo>
                  <a:pt x="43769" y="0"/>
                </a:lnTo>
                <a:lnTo>
                  <a:pt x="0" y="76285"/>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43" name="Google Shape;443;p36"/>
          <p:cNvSpPr/>
          <p:nvPr/>
        </p:nvSpPr>
        <p:spPr>
          <a:xfrm>
            <a:off x="503110" y="1161414"/>
            <a:ext cx="353060" cy="305435"/>
          </a:xfrm>
          <a:custGeom>
            <a:rect b="b" l="l" r="r" t="t"/>
            <a:pathLst>
              <a:path extrusionOk="0" h="305434" w="353059">
                <a:moveTo>
                  <a:pt x="265226" y="0"/>
                </a:moveTo>
                <a:lnTo>
                  <a:pt x="87591" y="0"/>
                </a:lnTo>
                <a:lnTo>
                  <a:pt x="0" y="152781"/>
                </a:lnTo>
                <a:lnTo>
                  <a:pt x="87591" y="305435"/>
                </a:lnTo>
                <a:lnTo>
                  <a:pt x="265226" y="305435"/>
                </a:lnTo>
                <a:lnTo>
                  <a:pt x="352805" y="152781"/>
                </a:lnTo>
                <a:lnTo>
                  <a:pt x="265226"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44" name="Google Shape;444;p36"/>
          <p:cNvSpPr/>
          <p:nvPr/>
        </p:nvSpPr>
        <p:spPr>
          <a:xfrm>
            <a:off x="1208417" y="0"/>
            <a:ext cx="674370" cy="452755"/>
          </a:xfrm>
          <a:custGeom>
            <a:rect b="b" l="l" r="r" t="t"/>
            <a:pathLst>
              <a:path extrusionOk="0" h="452755" w="674369">
                <a:moveTo>
                  <a:pt x="0" y="160400"/>
                </a:moveTo>
                <a:lnTo>
                  <a:pt x="167627" y="452627"/>
                </a:lnTo>
                <a:lnTo>
                  <a:pt x="506844" y="452627"/>
                </a:lnTo>
                <a:lnTo>
                  <a:pt x="674357" y="160400"/>
                </a:lnTo>
                <a:lnTo>
                  <a:pt x="582410"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45" name="Google Shape;445;p36"/>
          <p:cNvSpPr/>
          <p:nvPr/>
        </p:nvSpPr>
        <p:spPr>
          <a:xfrm>
            <a:off x="1208417" y="0"/>
            <a:ext cx="92075" cy="160655"/>
          </a:xfrm>
          <a:custGeom>
            <a:rect b="b" l="l" r="r" t="t"/>
            <a:pathLst>
              <a:path extrusionOk="0" h="160655" w="92075">
                <a:moveTo>
                  <a:pt x="92009" y="0"/>
                </a:moveTo>
                <a:lnTo>
                  <a:pt x="0" y="16040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46" name="Google Shape;446;p36"/>
          <p:cNvSpPr/>
          <p:nvPr/>
        </p:nvSpPr>
        <p:spPr>
          <a:xfrm>
            <a:off x="247751" y="49657"/>
            <a:ext cx="295275" cy="255904"/>
          </a:xfrm>
          <a:custGeom>
            <a:rect b="b" l="l" r="r" t="t"/>
            <a:pathLst>
              <a:path extrusionOk="0" h="255904" w="295275">
                <a:moveTo>
                  <a:pt x="221894" y="0"/>
                </a:moveTo>
                <a:lnTo>
                  <a:pt x="73304" y="0"/>
                </a:lnTo>
                <a:lnTo>
                  <a:pt x="0" y="127888"/>
                </a:lnTo>
                <a:lnTo>
                  <a:pt x="73304" y="255650"/>
                </a:lnTo>
                <a:lnTo>
                  <a:pt x="221894" y="255650"/>
                </a:lnTo>
                <a:lnTo>
                  <a:pt x="295198" y="127888"/>
                </a:lnTo>
                <a:lnTo>
                  <a:pt x="221894"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47" name="Google Shape;447;p36"/>
          <p:cNvSpPr/>
          <p:nvPr/>
        </p:nvSpPr>
        <p:spPr>
          <a:xfrm>
            <a:off x="8763507" y="4721174"/>
            <a:ext cx="381000" cy="235585"/>
          </a:xfrm>
          <a:custGeom>
            <a:rect b="b" l="l" r="r" t="t"/>
            <a:pathLst>
              <a:path extrusionOk="0" h="235585" w="381000">
                <a:moveTo>
                  <a:pt x="0" y="0"/>
                </a:moveTo>
                <a:lnTo>
                  <a:pt x="135000" y="235204"/>
                </a:lnTo>
                <a:lnTo>
                  <a:pt x="380492" y="235204"/>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48" name="Google Shape;448;p36"/>
          <p:cNvSpPr/>
          <p:nvPr/>
        </p:nvSpPr>
        <p:spPr>
          <a:xfrm>
            <a:off x="8763507" y="4485982"/>
            <a:ext cx="381000" cy="235585"/>
          </a:xfrm>
          <a:custGeom>
            <a:rect b="b" l="l" r="r" t="t"/>
            <a:pathLst>
              <a:path extrusionOk="0" h="235585" w="381000">
                <a:moveTo>
                  <a:pt x="380492" y="0"/>
                </a:moveTo>
                <a:lnTo>
                  <a:pt x="135000" y="0"/>
                </a:lnTo>
                <a:lnTo>
                  <a:pt x="0" y="23519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49" name="Google Shape;449;p36"/>
          <p:cNvSpPr/>
          <p:nvPr/>
        </p:nvSpPr>
        <p:spPr>
          <a:xfrm>
            <a:off x="8523858" y="4741100"/>
            <a:ext cx="284480" cy="245745"/>
          </a:xfrm>
          <a:custGeom>
            <a:rect b="b" l="l" r="r" t="t"/>
            <a:pathLst>
              <a:path extrusionOk="0" h="245745" w="284479">
                <a:moveTo>
                  <a:pt x="213614" y="0"/>
                </a:moveTo>
                <a:lnTo>
                  <a:pt x="70358" y="0"/>
                </a:lnTo>
                <a:lnTo>
                  <a:pt x="0" y="122847"/>
                </a:lnTo>
                <a:lnTo>
                  <a:pt x="70358" y="245694"/>
                </a:lnTo>
                <a:lnTo>
                  <a:pt x="213614" y="245694"/>
                </a:lnTo>
                <a:lnTo>
                  <a:pt x="284099" y="122847"/>
                </a:lnTo>
                <a:lnTo>
                  <a:pt x="213614"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50" name="Google Shape;450;p36"/>
          <p:cNvSpPr/>
          <p:nvPr/>
        </p:nvSpPr>
        <p:spPr>
          <a:xfrm>
            <a:off x="8322818" y="3628009"/>
            <a:ext cx="542925" cy="470534"/>
          </a:xfrm>
          <a:custGeom>
            <a:rect b="b" l="l" r="r" t="t"/>
            <a:pathLst>
              <a:path extrusionOk="0" h="470535" w="542925">
                <a:moveTo>
                  <a:pt x="408177" y="0"/>
                </a:moveTo>
                <a:lnTo>
                  <a:pt x="134747" y="0"/>
                </a:lnTo>
                <a:lnTo>
                  <a:pt x="0" y="235076"/>
                </a:lnTo>
                <a:lnTo>
                  <a:pt x="134747" y="470115"/>
                </a:lnTo>
                <a:lnTo>
                  <a:pt x="408177" y="470115"/>
                </a:lnTo>
                <a:lnTo>
                  <a:pt x="542925" y="235076"/>
                </a:lnTo>
                <a:lnTo>
                  <a:pt x="40817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51" name="Google Shape;451;p36"/>
          <p:cNvSpPr/>
          <p:nvPr/>
        </p:nvSpPr>
        <p:spPr>
          <a:xfrm>
            <a:off x="8763507" y="4009885"/>
            <a:ext cx="238125" cy="206375"/>
          </a:xfrm>
          <a:custGeom>
            <a:rect b="b" l="l" r="r" t="t"/>
            <a:pathLst>
              <a:path extrusionOk="0" h="206375" w="238125">
                <a:moveTo>
                  <a:pt x="0" y="102895"/>
                </a:moveTo>
                <a:lnTo>
                  <a:pt x="59055" y="205790"/>
                </a:lnTo>
                <a:lnTo>
                  <a:pt x="178689" y="205790"/>
                </a:lnTo>
                <a:lnTo>
                  <a:pt x="237617" y="102895"/>
                </a:lnTo>
                <a:lnTo>
                  <a:pt x="178689" y="0"/>
                </a:lnTo>
                <a:lnTo>
                  <a:pt x="59055" y="0"/>
                </a:lnTo>
                <a:lnTo>
                  <a:pt x="0" y="102895"/>
                </a:lnTo>
                <a:close/>
              </a:path>
            </a:pathLst>
          </a:custGeom>
          <a:noFill/>
          <a:ln cap="flat" cmpd="sng" w="19025">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52" name="Google Shape;452;p36"/>
          <p:cNvSpPr txBox="1"/>
          <p:nvPr>
            <p:ph type="title"/>
          </p:nvPr>
        </p:nvSpPr>
        <p:spPr>
          <a:xfrm>
            <a:off x="3051175" y="511875"/>
            <a:ext cx="4948500" cy="9405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i="0" lang="en" sz="3000" u="none" cap="none" strike="noStrike">
                <a:solidFill>
                  <a:srgbClr val="18BAD4"/>
                </a:solidFill>
                <a:latin typeface="Georgia"/>
                <a:ea typeface="Georgia"/>
                <a:cs typeface="Georgia"/>
                <a:sym typeface="Georgia"/>
              </a:rPr>
              <a:t>Always</a:t>
            </a:r>
            <a:r>
              <a:rPr b="1" lang="en" sz="3000"/>
              <a:t> </a:t>
            </a:r>
            <a:r>
              <a:rPr b="1" i="0" lang="en" sz="3000" u="none" cap="none" strike="noStrike">
                <a:solidFill>
                  <a:srgbClr val="18BAD4"/>
                </a:solidFill>
                <a:latin typeface="Georgia"/>
                <a:ea typeface="Georgia"/>
                <a:cs typeface="Georgia"/>
                <a:sym typeface="Georgia"/>
              </a:rPr>
              <a:t>Getting</a:t>
            </a:r>
            <a:r>
              <a:rPr lang="en" sz="3000"/>
              <a:t> </a:t>
            </a:r>
            <a:r>
              <a:rPr b="1" i="0" lang="en" sz="3000" u="none" cap="none" strike="noStrike">
                <a:solidFill>
                  <a:srgbClr val="18BAD4"/>
                </a:solidFill>
                <a:latin typeface="Georgia"/>
                <a:ea typeface="Georgia"/>
                <a:cs typeface="Georgia"/>
                <a:sym typeface="Georgia"/>
              </a:rPr>
              <a:t>Smarter</a:t>
            </a:r>
            <a:endParaRPr b="0" i="0" sz="3000" u="none" cap="none" strike="noStrike">
              <a:solidFill>
                <a:srgbClr val="18BAD4"/>
              </a:solidFill>
              <a:latin typeface="Georgia"/>
              <a:ea typeface="Georgia"/>
              <a:cs typeface="Georgia"/>
              <a:sym typeface="Georgia"/>
            </a:endParaRPr>
          </a:p>
        </p:txBody>
      </p:sp>
      <p:sp>
        <p:nvSpPr>
          <p:cNvPr id="453" name="Google Shape;453;p36"/>
          <p:cNvSpPr txBox="1"/>
          <p:nvPr/>
        </p:nvSpPr>
        <p:spPr>
          <a:xfrm>
            <a:off x="3051175" y="1347977"/>
            <a:ext cx="4948555" cy="2800350"/>
          </a:xfrm>
          <a:prstGeom prst="rect">
            <a:avLst/>
          </a:prstGeom>
          <a:noFill/>
          <a:ln>
            <a:noFill/>
          </a:ln>
        </p:spPr>
        <p:txBody>
          <a:bodyPr anchorCtr="0" anchor="t" bIns="0" lIns="0" spcFirstLastPara="1" rIns="0" wrap="square" tIns="12700">
            <a:noAutofit/>
          </a:bodyPr>
          <a:lstStyle/>
          <a:p>
            <a:pPr indent="0" lvl="0" marL="12700" marR="5080" rtl="0" algn="just">
              <a:lnSpc>
                <a:spcPct val="100000"/>
              </a:lnSpc>
              <a:spcBef>
                <a:spcPts val="0"/>
              </a:spcBef>
              <a:spcAft>
                <a:spcPts val="0"/>
              </a:spcAft>
              <a:buClr>
                <a:srgbClr val="18BAD4"/>
              </a:buClr>
              <a:buSzPts val="1400"/>
              <a:buFont typeface="Arial"/>
              <a:buChar char="◇"/>
            </a:pPr>
            <a:r>
              <a:rPr b="1" lang="en" sz="1400">
                <a:solidFill>
                  <a:srgbClr val="C5DAEB"/>
                </a:solidFill>
                <a:latin typeface="Century Gothic"/>
                <a:ea typeface="Century Gothic"/>
                <a:cs typeface="Century Gothic"/>
                <a:sym typeface="Century Gothic"/>
              </a:rPr>
              <a:t>Echo's brain is in the cloud, running on Amazon Web  Services so it continually learns and adds more  functionality over time</a:t>
            </a:r>
            <a:endParaRPr sz="1400">
              <a:latin typeface="Century Gothic"/>
              <a:ea typeface="Century Gothic"/>
              <a:cs typeface="Century Gothic"/>
              <a:sym typeface="Century Gothic"/>
            </a:endParaRPr>
          </a:p>
          <a:p>
            <a:pPr indent="92075" lvl="0" marL="0" marR="0" rtl="0" algn="l">
              <a:lnSpc>
                <a:spcPct val="100000"/>
              </a:lnSpc>
              <a:spcBef>
                <a:spcPts val="10"/>
              </a:spcBef>
              <a:spcAft>
                <a:spcPts val="0"/>
              </a:spcAft>
              <a:buClr>
                <a:srgbClr val="18BAD4"/>
              </a:buClr>
              <a:buSzPts val="1450"/>
              <a:buFont typeface="Arial"/>
              <a:buNone/>
            </a:pPr>
            <a:r>
              <a:t/>
            </a:r>
            <a:endParaRPr sz="1450">
              <a:latin typeface="Times New Roman"/>
              <a:ea typeface="Times New Roman"/>
              <a:cs typeface="Times New Roman"/>
              <a:sym typeface="Times New Roman"/>
            </a:endParaRPr>
          </a:p>
          <a:p>
            <a:pPr indent="-324485" lvl="0" marL="337185" marR="0" rtl="0" algn="l">
              <a:lnSpc>
                <a:spcPct val="100000"/>
              </a:lnSpc>
              <a:spcBef>
                <a:spcPts val="0"/>
              </a:spcBef>
              <a:spcAft>
                <a:spcPts val="0"/>
              </a:spcAft>
              <a:buClr>
                <a:srgbClr val="18BAD4"/>
              </a:buClr>
              <a:buSzPts val="1400"/>
              <a:buFont typeface="Arial"/>
              <a:buChar char="◇"/>
            </a:pPr>
            <a:r>
              <a:rPr b="1" lang="en" sz="1400">
                <a:solidFill>
                  <a:srgbClr val="C5DAEB"/>
                </a:solidFill>
                <a:latin typeface="Century Gothic"/>
                <a:ea typeface="Century Gothic"/>
                <a:cs typeface="Century Gothic"/>
                <a:sym typeface="Century Gothic"/>
              </a:rPr>
              <a:t>The more you use Echo, the more it adapts to your</a:t>
            </a:r>
            <a:endParaRPr sz="1400">
              <a:latin typeface="Century Gothic"/>
              <a:ea typeface="Century Gothic"/>
              <a:cs typeface="Century Gothic"/>
              <a:sym typeface="Century Gothic"/>
            </a:endParaRPr>
          </a:p>
          <a:p>
            <a:pPr indent="0" lvl="0" marL="12700" marR="0" rtl="0" algn="l">
              <a:lnSpc>
                <a:spcPct val="100000"/>
              </a:lnSpc>
              <a:spcBef>
                <a:spcPts val="0"/>
              </a:spcBef>
              <a:spcAft>
                <a:spcPts val="0"/>
              </a:spcAft>
              <a:buNone/>
            </a:pPr>
            <a:r>
              <a:rPr b="1" lang="en" sz="1400">
                <a:solidFill>
                  <a:srgbClr val="C5DAEB"/>
                </a:solidFill>
                <a:latin typeface="Century Gothic"/>
                <a:ea typeface="Century Gothic"/>
                <a:cs typeface="Century Gothic"/>
                <a:sym typeface="Century Gothic"/>
              </a:rPr>
              <a:t>speech patterns, vocabulary, and personal preferences</a:t>
            </a:r>
            <a:endParaRPr sz="1400">
              <a:latin typeface="Century Gothic"/>
              <a:ea typeface="Century Gothic"/>
              <a:cs typeface="Century Gothic"/>
              <a:sym typeface="Century Gothic"/>
            </a:endParaRPr>
          </a:p>
          <a:p>
            <a:pPr indent="0" lvl="0" marL="0" marR="0" rtl="0" algn="l">
              <a:lnSpc>
                <a:spcPct val="100000"/>
              </a:lnSpc>
              <a:spcBef>
                <a:spcPts val="10"/>
              </a:spcBef>
              <a:spcAft>
                <a:spcPts val="0"/>
              </a:spcAft>
              <a:buNone/>
            </a:pPr>
            <a:r>
              <a:t/>
            </a:r>
            <a:endParaRPr sz="1450">
              <a:latin typeface="Times New Roman"/>
              <a:ea typeface="Times New Roman"/>
              <a:cs typeface="Times New Roman"/>
              <a:sym typeface="Times New Roman"/>
            </a:endParaRPr>
          </a:p>
          <a:p>
            <a:pPr indent="0" lvl="0" marL="12700" marR="5080" rtl="0" algn="just">
              <a:lnSpc>
                <a:spcPct val="100000"/>
              </a:lnSpc>
              <a:spcBef>
                <a:spcPts val="0"/>
              </a:spcBef>
              <a:spcAft>
                <a:spcPts val="0"/>
              </a:spcAft>
              <a:buClr>
                <a:srgbClr val="18BAD4"/>
              </a:buClr>
              <a:buSzPts val="1400"/>
              <a:buFont typeface="Arial"/>
              <a:buChar char="◇"/>
            </a:pPr>
            <a:r>
              <a:rPr b="1" lang="en" sz="1400">
                <a:solidFill>
                  <a:srgbClr val="C5DAEB"/>
                </a:solidFill>
                <a:latin typeface="Century Gothic"/>
                <a:ea typeface="Century Gothic"/>
                <a:cs typeface="Century Gothic"/>
                <a:sym typeface="Century Gothic"/>
              </a:rPr>
              <a:t>Echo has been fine-tuned to deliver crisp vocals with  dynamic bass response</a:t>
            </a:r>
            <a:endParaRPr sz="1400">
              <a:latin typeface="Century Gothic"/>
              <a:ea typeface="Century Gothic"/>
              <a:cs typeface="Century Gothic"/>
              <a:sym typeface="Century Gothic"/>
            </a:endParaRPr>
          </a:p>
          <a:p>
            <a:pPr indent="92075" lvl="0" marL="0" marR="0" rtl="0" algn="l">
              <a:lnSpc>
                <a:spcPct val="100000"/>
              </a:lnSpc>
              <a:spcBef>
                <a:spcPts val="10"/>
              </a:spcBef>
              <a:spcAft>
                <a:spcPts val="0"/>
              </a:spcAft>
              <a:buClr>
                <a:srgbClr val="18BAD4"/>
              </a:buClr>
              <a:buSzPts val="1450"/>
              <a:buFont typeface="Arial"/>
              <a:buNone/>
            </a:pPr>
            <a:r>
              <a:t/>
            </a:r>
            <a:endParaRPr sz="1450">
              <a:latin typeface="Times New Roman"/>
              <a:ea typeface="Times New Roman"/>
              <a:cs typeface="Times New Roman"/>
              <a:sym typeface="Times New Roman"/>
            </a:endParaRPr>
          </a:p>
          <a:p>
            <a:pPr indent="0" lvl="0" marL="12700" marR="5080" rtl="0" algn="just">
              <a:lnSpc>
                <a:spcPct val="100000"/>
              </a:lnSpc>
              <a:spcBef>
                <a:spcPts val="0"/>
              </a:spcBef>
              <a:spcAft>
                <a:spcPts val="0"/>
              </a:spcAft>
              <a:buClr>
                <a:srgbClr val="18BAD4"/>
              </a:buClr>
              <a:buSzPts val="1400"/>
              <a:buFont typeface="Arial"/>
              <a:buChar char="◇"/>
            </a:pPr>
            <a:r>
              <a:rPr b="1" lang="en" sz="1400">
                <a:solidFill>
                  <a:srgbClr val="C5DAEB"/>
                </a:solidFill>
                <a:latin typeface="Century Gothic"/>
                <a:ea typeface="Century Gothic"/>
                <a:cs typeface="Century Gothic"/>
                <a:sym typeface="Century Gothic"/>
              </a:rPr>
              <a:t>Its dual downward-firing speakers produce 360°  omni-directional audio to fill the room with immersive  sound</a:t>
            </a:r>
            <a:endParaRPr sz="1400">
              <a:latin typeface="Century Gothic"/>
              <a:ea typeface="Century Gothic"/>
              <a:cs typeface="Century Gothic"/>
              <a:sym typeface="Century Gothic"/>
            </a:endParaRPr>
          </a:p>
        </p:txBody>
      </p:sp>
      <p:sp>
        <p:nvSpPr>
          <p:cNvPr id="454" name="Google Shape;454;p36"/>
          <p:cNvSpPr/>
          <p:nvPr/>
        </p:nvSpPr>
        <p:spPr>
          <a:xfrm>
            <a:off x="676503" y="1200150"/>
            <a:ext cx="2142896" cy="185585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55" name="Google Shape;455;p36"/>
          <p:cNvSpPr/>
          <p:nvPr/>
        </p:nvSpPr>
        <p:spPr>
          <a:xfrm>
            <a:off x="533400" y="895350"/>
            <a:ext cx="2438400" cy="2438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56" name="Google Shape;456;p36"/>
          <p:cNvSpPr/>
          <p:nvPr/>
        </p:nvSpPr>
        <p:spPr>
          <a:xfrm>
            <a:off x="0" y="3028950"/>
            <a:ext cx="3581400" cy="211454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60" name="Shape 460"/>
        <p:cNvGrpSpPr/>
        <p:nvPr/>
      </p:nvGrpSpPr>
      <p:grpSpPr>
        <a:xfrm>
          <a:off x="0" y="0"/>
          <a:ext cx="0" cy="0"/>
          <a:chOff x="0" y="0"/>
          <a:chExt cx="0" cy="0"/>
        </a:xfrm>
      </p:grpSpPr>
      <p:sp>
        <p:nvSpPr>
          <p:cNvPr id="461" name="Google Shape;461;p37"/>
          <p:cNvSpPr/>
          <p:nvPr/>
        </p:nvSpPr>
        <p:spPr>
          <a:xfrm>
            <a:off x="0" y="19425"/>
            <a:ext cx="9144000" cy="5143500"/>
          </a:xfrm>
          <a:custGeom>
            <a:rect b="b" l="l" r="r" t="t"/>
            <a:pathLst>
              <a:path extrusionOk="0" h="5143500" w="9144000">
                <a:moveTo>
                  <a:pt x="0" y="5143500"/>
                </a:moveTo>
                <a:lnTo>
                  <a:pt x="9144000" y="5143500"/>
                </a:lnTo>
                <a:lnTo>
                  <a:pt x="9144000" y="0"/>
                </a:lnTo>
                <a:lnTo>
                  <a:pt x="0" y="0"/>
                </a:lnTo>
                <a:lnTo>
                  <a:pt x="0" y="5143500"/>
                </a:lnTo>
                <a:close/>
              </a:path>
            </a:pathLst>
          </a:custGeom>
          <a:solidFill>
            <a:srgbClr val="0D293B"/>
          </a:solid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t/>
            </a:r>
            <a:endParaRPr b="1" sz="3200">
              <a:solidFill>
                <a:srgbClr val="18BAD4"/>
              </a:solidFill>
              <a:latin typeface="Georgia"/>
              <a:ea typeface="Georgia"/>
              <a:cs typeface="Georgia"/>
              <a:sym typeface="Georgia"/>
            </a:endParaRPr>
          </a:p>
        </p:txBody>
      </p:sp>
      <p:sp>
        <p:nvSpPr>
          <p:cNvPr id="462" name="Google Shape;462;p37"/>
          <p:cNvSpPr txBox="1"/>
          <p:nvPr/>
        </p:nvSpPr>
        <p:spPr>
          <a:xfrm>
            <a:off x="2815875" y="4269225"/>
            <a:ext cx="22935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63" name="Google Shape;463;p37"/>
          <p:cNvPicPr preferRelativeResize="0"/>
          <p:nvPr/>
        </p:nvPicPr>
        <p:blipFill>
          <a:blip r:embed="rId3">
            <a:alphaModFix/>
          </a:blip>
          <a:stretch>
            <a:fillRect/>
          </a:stretch>
        </p:blipFill>
        <p:spPr>
          <a:xfrm>
            <a:off x="0" y="1339850"/>
            <a:ext cx="9144001" cy="3803651"/>
          </a:xfrm>
          <a:prstGeom prst="rect">
            <a:avLst/>
          </a:prstGeom>
          <a:noFill/>
          <a:ln>
            <a:noFill/>
          </a:ln>
        </p:spPr>
      </p:pic>
      <p:pic>
        <p:nvPicPr>
          <p:cNvPr id="464" name="Google Shape;464;p37"/>
          <p:cNvPicPr preferRelativeResize="0"/>
          <p:nvPr/>
        </p:nvPicPr>
        <p:blipFill>
          <a:blip r:embed="rId4">
            <a:alphaModFix/>
          </a:blip>
          <a:stretch>
            <a:fillRect/>
          </a:stretch>
        </p:blipFill>
        <p:spPr>
          <a:xfrm>
            <a:off x="0" y="0"/>
            <a:ext cx="9143999" cy="1339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68" name="Shape 468"/>
        <p:cNvGrpSpPr/>
        <p:nvPr/>
      </p:nvGrpSpPr>
      <p:grpSpPr>
        <a:xfrm>
          <a:off x="0" y="0"/>
          <a:ext cx="0" cy="0"/>
          <a:chOff x="0" y="0"/>
          <a:chExt cx="0" cy="0"/>
        </a:xfrm>
      </p:grpSpPr>
      <p:sp>
        <p:nvSpPr>
          <p:cNvPr id="469" name="Google Shape;469;p38"/>
          <p:cNvSpPr/>
          <p:nvPr/>
        </p:nvSpPr>
        <p:spPr>
          <a:xfrm>
            <a:off x="0" y="0"/>
            <a:ext cx="9144000" cy="5143500"/>
          </a:xfrm>
          <a:custGeom>
            <a:rect b="b" l="l" r="r" t="t"/>
            <a:pathLst>
              <a:path extrusionOk="0" h="5143500" w="9144000">
                <a:moveTo>
                  <a:pt x="0" y="5143500"/>
                </a:moveTo>
                <a:lnTo>
                  <a:pt x="9144000" y="5143500"/>
                </a:lnTo>
                <a:lnTo>
                  <a:pt x="9144000" y="0"/>
                </a:lnTo>
                <a:lnTo>
                  <a:pt x="0" y="0"/>
                </a:lnTo>
                <a:lnTo>
                  <a:pt x="0" y="5143500"/>
                </a:lnTo>
                <a:close/>
              </a:path>
            </a:pathLst>
          </a:custGeom>
          <a:solidFill>
            <a:srgbClr val="0D29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0" name="Google Shape;470;p38"/>
          <p:cNvSpPr/>
          <p:nvPr/>
        </p:nvSpPr>
        <p:spPr>
          <a:xfrm>
            <a:off x="0" y="619125"/>
            <a:ext cx="9396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1" name="Google Shape;471;p38"/>
          <p:cNvSpPr/>
          <p:nvPr/>
        </p:nvSpPr>
        <p:spPr>
          <a:xfrm>
            <a:off x="410946" y="1993900"/>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2" name="Google Shape;472;p38"/>
          <p:cNvSpPr/>
          <p:nvPr/>
        </p:nvSpPr>
        <p:spPr>
          <a:xfrm>
            <a:off x="0" y="2811526"/>
            <a:ext cx="696595" cy="710564"/>
          </a:xfrm>
          <a:custGeom>
            <a:rect b="b" l="l" r="r" t="t"/>
            <a:pathLst>
              <a:path extrusionOk="0" h="710564" w="696595">
                <a:moveTo>
                  <a:pt x="0" y="571006"/>
                </a:moveTo>
                <a:lnTo>
                  <a:pt x="79816" y="710184"/>
                </a:lnTo>
                <a:lnTo>
                  <a:pt x="492429" y="710184"/>
                </a:lnTo>
                <a:lnTo>
                  <a:pt x="696074" y="355092"/>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3" name="Google Shape;473;p38"/>
          <p:cNvSpPr/>
          <p:nvPr/>
        </p:nvSpPr>
        <p:spPr>
          <a:xfrm>
            <a:off x="638175" y="31926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4" name="Google Shape;474;p38"/>
          <p:cNvSpPr/>
          <p:nvPr/>
        </p:nvSpPr>
        <p:spPr>
          <a:xfrm>
            <a:off x="752475" y="1201800"/>
            <a:ext cx="820419" cy="710564"/>
          </a:xfrm>
          <a:custGeom>
            <a:rect b="b" l="l" r="r" t="t"/>
            <a:pathLst>
              <a:path extrusionOk="0" h="710564" w="820419">
                <a:moveTo>
                  <a:pt x="0" y="355091"/>
                </a:moveTo>
                <a:lnTo>
                  <a:pt x="203644" y="710057"/>
                </a:lnTo>
                <a:lnTo>
                  <a:pt x="616204" y="710057"/>
                </a:lnTo>
                <a:lnTo>
                  <a:pt x="819912" y="355091"/>
                </a:lnTo>
                <a:lnTo>
                  <a:pt x="616204" y="0"/>
                </a:lnTo>
                <a:lnTo>
                  <a:pt x="203644" y="0"/>
                </a:lnTo>
                <a:lnTo>
                  <a:pt x="0" y="355091"/>
                </a:lnTo>
                <a:close/>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5" name="Google Shape;475;p38"/>
          <p:cNvSpPr/>
          <p:nvPr/>
        </p:nvSpPr>
        <p:spPr>
          <a:xfrm>
            <a:off x="657225" y="4380179"/>
            <a:ext cx="359409" cy="310514"/>
          </a:xfrm>
          <a:custGeom>
            <a:rect b="b" l="l" r="r" t="t"/>
            <a:pathLst>
              <a:path extrusionOk="0" h="310514" w="359409">
                <a:moveTo>
                  <a:pt x="269747" y="0"/>
                </a:moveTo>
                <a:lnTo>
                  <a:pt x="89039" y="0"/>
                </a:lnTo>
                <a:lnTo>
                  <a:pt x="0" y="155244"/>
                </a:lnTo>
                <a:lnTo>
                  <a:pt x="89039" y="310489"/>
                </a:lnTo>
                <a:lnTo>
                  <a:pt x="269747" y="310489"/>
                </a:lnTo>
                <a:lnTo>
                  <a:pt x="358800" y="155244"/>
                </a:lnTo>
                <a:lnTo>
                  <a:pt x="269747"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6" name="Google Shape;476;p38"/>
          <p:cNvSpPr/>
          <p:nvPr/>
        </p:nvSpPr>
        <p:spPr>
          <a:xfrm>
            <a:off x="986853" y="1517522"/>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7" name="Google Shape;477;p38"/>
          <p:cNvSpPr/>
          <p:nvPr/>
        </p:nvSpPr>
        <p:spPr>
          <a:xfrm>
            <a:off x="1081277" y="1394586"/>
            <a:ext cx="257175" cy="325119"/>
          </a:xfrm>
          <a:custGeom>
            <a:rect b="b" l="l" r="r" t="t"/>
            <a:pathLst>
              <a:path extrusionOk="0" h="325119" w="257175">
                <a:moveTo>
                  <a:pt x="132194" y="0"/>
                </a:moveTo>
                <a:lnTo>
                  <a:pt x="104127" y="30607"/>
                </a:lnTo>
                <a:lnTo>
                  <a:pt x="100050" y="42290"/>
                </a:lnTo>
                <a:lnTo>
                  <a:pt x="84226" y="77088"/>
                </a:lnTo>
                <a:lnTo>
                  <a:pt x="52565" y="109727"/>
                </a:lnTo>
                <a:lnTo>
                  <a:pt x="30124" y="130175"/>
                </a:lnTo>
                <a:lnTo>
                  <a:pt x="0" y="130175"/>
                </a:lnTo>
                <a:lnTo>
                  <a:pt x="0" y="280670"/>
                </a:lnTo>
                <a:lnTo>
                  <a:pt x="31648" y="280670"/>
                </a:lnTo>
                <a:lnTo>
                  <a:pt x="41859" y="285750"/>
                </a:lnTo>
                <a:lnTo>
                  <a:pt x="56134" y="291973"/>
                </a:lnTo>
                <a:lnTo>
                  <a:pt x="94945" y="306704"/>
                </a:lnTo>
                <a:lnTo>
                  <a:pt x="150063" y="321563"/>
                </a:lnTo>
                <a:lnTo>
                  <a:pt x="180174" y="324612"/>
                </a:lnTo>
                <a:lnTo>
                  <a:pt x="196469" y="324612"/>
                </a:lnTo>
                <a:lnTo>
                  <a:pt x="233299" y="310768"/>
                </a:lnTo>
                <a:lnTo>
                  <a:pt x="234822" y="296037"/>
                </a:lnTo>
                <a:lnTo>
                  <a:pt x="234315" y="292480"/>
                </a:lnTo>
                <a:lnTo>
                  <a:pt x="233299" y="289433"/>
                </a:lnTo>
                <a:lnTo>
                  <a:pt x="231266" y="286258"/>
                </a:lnTo>
                <a:lnTo>
                  <a:pt x="228219" y="283717"/>
                </a:lnTo>
                <a:lnTo>
                  <a:pt x="230759" y="283210"/>
                </a:lnTo>
                <a:lnTo>
                  <a:pt x="243966" y="250571"/>
                </a:lnTo>
                <a:lnTo>
                  <a:pt x="243966" y="245999"/>
                </a:lnTo>
                <a:lnTo>
                  <a:pt x="243459" y="243459"/>
                </a:lnTo>
                <a:lnTo>
                  <a:pt x="242443" y="241426"/>
                </a:lnTo>
                <a:lnTo>
                  <a:pt x="239903" y="237871"/>
                </a:lnTo>
                <a:lnTo>
                  <a:pt x="238378" y="236347"/>
                </a:lnTo>
                <a:lnTo>
                  <a:pt x="236855" y="234696"/>
                </a:lnTo>
                <a:lnTo>
                  <a:pt x="251078" y="202057"/>
                </a:lnTo>
                <a:lnTo>
                  <a:pt x="251078" y="196976"/>
                </a:lnTo>
                <a:lnTo>
                  <a:pt x="250571" y="194437"/>
                </a:lnTo>
                <a:lnTo>
                  <a:pt x="248538" y="190373"/>
                </a:lnTo>
                <a:lnTo>
                  <a:pt x="245490" y="187325"/>
                </a:lnTo>
                <a:lnTo>
                  <a:pt x="243459" y="185800"/>
                </a:lnTo>
                <a:lnTo>
                  <a:pt x="245490" y="185165"/>
                </a:lnTo>
                <a:lnTo>
                  <a:pt x="254127" y="173989"/>
                </a:lnTo>
                <a:lnTo>
                  <a:pt x="254762" y="171450"/>
                </a:lnTo>
                <a:lnTo>
                  <a:pt x="256794" y="153035"/>
                </a:lnTo>
                <a:lnTo>
                  <a:pt x="255778" y="147954"/>
                </a:lnTo>
                <a:lnTo>
                  <a:pt x="253746" y="143890"/>
                </a:lnTo>
                <a:lnTo>
                  <a:pt x="206756" y="128015"/>
                </a:lnTo>
                <a:lnTo>
                  <a:pt x="132194" y="122936"/>
                </a:lnTo>
                <a:lnTo>
                  <a:pt x="135762" y="116839"/>
                </a:lnTo>
                <a:lnTo>
                  <a:pt x="148018" y="77088"/>
                </a:lnTo>
                <a:lnTo>
                  <a:pt x="152615" y="32130"/>
                </a:lnTo>
                <a:lnTo>
                  <a:pt x="152615" y="16763"/>
                </a:lnTo>
                <a:lnTo>
                  <a:pt x="136296" y="508"/>
                </a:lnTo>
                <a:lnTo>
                  <a:pt x="1321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8" name="Google Shape;478;p38"/>
          <p:cNvSpPr/>
          <p:nvPr/>
        </p:nvSpPr>
        <p:spPr>
          <a:xfrm>
            <a:off x="203193" y="3022726"/>
            <a:ext cx="166370" cy="288289"/>
          </a:xfrm>
          <a:custGeom>
            <a:rect b="b" l="l" r="r" t="t"/>
            <a:pathLst>
              <a:path extrusionOk="0" h="288289" w="166370">
                <a:moveTo>
                  <a:pt x="147847" y="0"/>
                </a:moveTo>
                <a:lnTo>
                  <a:pt x="18028" y="0"/>
                </a:lnTo>
                <a:lnTo>
                  <a:pt x="14256" y="381"/>
                </a:lnTo>
                <a:lnTo>
                  <a:pt x="0" y="270637"/>
                </a:lnTo>
                <a:lnTo>
                  <a:pt x="260" y="273431"/>
                </a:lnTo>
                <a:lnTo>
                  <a:pt x="18028" y="287781"/>
                </a:lnTo>
                <a:lnTo>
                  <a:pt x="147847" y="287781"/>
                </a:lnTo>
                <a:lnTo>
                  <a:pt x="165685" y="272669"/>
                </a:lnTo>
                <a:lnTo>
                  <a:pt x="82937" y="272669"/>
                </a:lnTo>
                <a:lnTo>
                  <a:pt x="80550" y="272415"/>
                </a:lnTo>
                <a:lnTo>
                  <a:pt x="70974" y="260731"/>
                </a:lnTo>
                <a:lnTo>
                  <a:pt x="71329" y="258318"/>
                </a:lnTo>
                <a:lnTo>
                  <a:pt x="82937" y="248793"/>
                </a:lnTo>
                <a:lnTo>
                  <a:pt x="165970" y="248793"/>
                </a:lnTo>
                <a:lnTo>
                  <a:pt x="165970" y="233806"/>
                </a:lnTo>
                <a:lnTo>
                  <a:pt x="18028" y="233806"/>
                </a:lnTo>
                <a:lnTo>
                  <a:pt x="18028" y="35941"/>
                </a:lnTo>
                <a:lnTo>
                  <a:pt x="165970" y="35941"/>
                </a:lnTo>
                <a:lnTo>
                  <a:pt x="165970" y="21590"/>
                </a:lnTo>
                <a:lnTo>
                  <a:pt x="77819" y="21590"/>
                </a:lnTo>
                <a:lnTo>
                  <a:pt x="76092" y="21209"/>
                </a:lnTo>
                <a:lnTo>
                  <a:pt x="75076" y="20574"/>
                </a:lnTo>
                <a:lnTo>
                  <a:pt x="74047" y="19177"/>
                </a:lnTo>
                <a:lnTo>
                  <a:pt x="73717" y="17780"/>
                </a:lnTo>
                <a:lnTo>
                  <a:pt x="74047" y="16129"/>
                </a:lnTo>
                <a:lnTo>
                  <a:pt x="76092" y="14097"/>
                </a:lnTo>
                <a:lnTo>
                  <a:pt x="77819" y="13716"/>
                </a:lnTo>
                <a:lnTo>
                  <a:pt x="165419" y="13716"/>
                </a:lnTo>
                <a:lnTo>
                  <a:pt x="164598" y="11049"/>
                </a:lnTo>
                <a:lnTo>
                  <a:pt x="151619" y="381"/>
                </a:lnTo>
                <a:lnTo>
                  <a:pt x="147847" y="0"/>
                </a:lnTo>
                <a:close/>
              </a:path>
              <a:path extrusionOk="0" h="288289"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89" w="166370">
                <a:moveTo>
                  <a:pt x="165970" y="35941"/>
                </a:moveTo>
                <a:lnTo>
                  <a:pt x="147847" y="35941"/>
                </a:lnTo>
                <a:lnTo>
                  <a:pt x="147847" y="233806"/>
                </a:lnTo>
                <a:lnTo>
                  <a:pt x="165970" y="233806"/>
                </a:lnTo>
                <a:lnTo>
                  <a:pt x="165970" y="35941"/>
                </a:lnTo>
                <a:close/>
              </a:path>
              <a:path extrusionOk="0" h="288289" w="166370">
                <a:moveTo>
                  <a:pt x="165419" y="13716"/>
                </a:moveTo>
                <a:lnTo>
                  <a:pt x="88055" y="13716"/>
                </a:lnTo>
                <a:lnTo>
                  <a:pt x="89770" y="14097"/>
                </a:lnTo>
                <a:lnTo>
                  <a:pt x="91815" y="16129"/>
                </a:lnTo>
                <a:lnTo>
                  <a:pt x="92157" y="17780"/>
                </a:lnTo>
                <a:lnTo>
                  <a:pt x="91815" y="19177"/>
                </a:lnTo>
                <a:lnTo>
                  <a:pt x="90799" y="20574"/>
                </a:lnTo>
                <a:lnTo>
                  <a:pt x="89770" y="21209"/>
                </a:lnTo>
                <a:lnTo>
                  <a:pt x="88055" y="21590"/>
                </a:lnTo>
                <a:lnTo>
                  <a:pt x="165970" y="21590"/>
                </a:lnTo>
                <a:lnTo>
                  <a:pt x="165934" y="17780"/>
                </a:lnTo>
                <a:lnTo>
                  <a:pt x="165614" y="14350"/>
                </a:lnTo>
                <a:lnTo>
                  <a:pt x="165419" y="13716"/>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9" name="Google Shape;479;p38"/>
          <p:cNvSpPr/>
          <p:nvPr/>
        </p:nvSpPr>
        <p:spPr>
          <a:xfrm>
            <a:off x="353563" y="1007118"/>
            <a:ext cx="121200" cy="269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0" name="Google Shape;480;p38"/>
          <p:cNvSpPr/>
          <p:nvPr/>
        </p:nvSpPr>
        <p:spPr>
          <a:xfrm>
            <a:off x="295732" y="877697"/>
            <a:ext cx="247650" cy="296544"/>
          </a:xfrm>
          <a:custGeom>
            <a:rect b="b" l="l" r="r" t="t"/>
            <a:pathLst>
              <a:path extrusionOk="0" h="296544" w="247650">
                <a:moveTo>
                  <a:pt x="172986" y="296163"/>
                </a:moveTo>
                <a:lnTo>
                  <a:pt x="175933" y="283210"/>
                </a:lnTo>
                <a:lnTo>
                  <a:pt x="180022" y="270890"/>
                </a:lnTo>
                <a:lnTo>
                  <a:pt x="201714" y="228726"/>
                </a:lnTo>
                <a:lnTo>
                  <a:pt x="214617" y="209930"/>
                </a:lnTo>
                <a:lnTo>
                  <a:pt x="221068" y="200532"/>
                </a:lnTo>
                <a:lnTo>
                  <a:pt x="241592" y="160654"/>
                </a:lnTo>
                <a:lnTo>
                  <a:pt x="246862" y="130175"/>
                </a:lnTo>
                <a:lnTo>
                  <a:pt x="247459" y="123698"/>
                </a:lnTo>
                <a:lnTo>
                  <a:pt x="246278" y="110870"/>
                </a:lnTo>
                <a:lnTo>
                  <a:pt x="244525" y="98551"/>
                </a:lnTo>
                <a:lnTo>
                  <a:pt x="226352" y="54610"/>
                </a:lnTo>
                <a:lnTo>
                  <a:pt x="192925" y="21208"/>
                </a:lnTo>
                <a:lnTo>
                  <a:pt x="148361" y="2412"/>
                </a:lnTo>
                <a:lnTo>
                  <a:pt x="123723" y="0"/>
                </a:lnTo>
                <a:lnTo>
                  <a:pt x="75641" y="10032"/>
                </a:lnTo>
                <a:lnTo>
                  <a:pt x="36347" y="36322"/>
                </a:lnTo>
                <a:lnTo>
                  <a:pt x="9969" y="75691"/>
                </a:lnTo>
                <a:lnTo>
                  <a:pt x="0" y="123698"/>
                </a:lnTo>
                <a:lnTo>
                  <a:pt x="9969" y="171195"/>
                </a:lnTo>
                <a:lnTo>
                  <a:pt x="32842" y="209930"/>
                </a:lnTo>
                <a:lnTo>
                  <a:pt x="45745" y="228726"/>
                </a:lnTo>
                <a:lnTo>
                  <a:pt x="51587" y="238632"/>
                </a:lnTo>
                <a:lnTo>
                  <a:pt x="57467" y="248665"/>
                </a:lnTo>
                <a:lnTo>
                  <a:pt x="62737" y="259206"/>
                </a:lnTo>
                <a:lnTo>
                  <a:pt x="67436" y="270890"/>
                </a:lnTo>
                <a:lnTo>
                  <a:pt x="71526" y="283210"/>
                </a:lnTo>
                <a:lnTo>
                  <a:pt x="74472" y="296163"/>
                </a:lnTo>
              </a:path>
            </a:pathLst>
          </a:custGeom>
          <a:noFill/>
          <a:ln cap="flat" cmpd="sng" w="12150">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1" name="Google Shape;481;p38"/>
          <p:cNvSpPr/>
          <p:nvPr/>
        </p:nvSpPr>
        <p:spPr>
          <a:xfrm>
            <a:off x="369984" y="1001276"/>
            <a:ext cx="115500" cy="180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2" name="Google Shape;482;p38"/>
          <p:cNvSpPr/>
          <p:nvPr/>
        </p:nvSpPr>
        <p:spPr>
          <a:xfrm>
            <a:off x="1229486" y="3310509"/>
            <a:ext cx="264794" cy="264795"/>
          </a:xfrm>
          <a:custGeom>
            <a:rect b="b" l="l" r="r" t="t"/>
            <a:pathLst>
              <a:path extrusionOk="0" h="264795" w="264794">
                <a:moveTo>
                  <a:pt x="132079" y="0"/>
                </a:moveTo>
                <a:lnTo>
                  <a:pt x="125349" y="508"/>
                </a:lnTo>
                <a:lnTo>
                  <a:pt x="118744" y="1016"/>
                </a:lnTo>
                <a:lnTo>
                  <a:pt x="112013" y="1524"/>
                </a:lnTo>
                <a:lnTo>
                  <a:pt x="105409" y="3048"/>
                </a:lnTo>
                <a:lnTo>
                  <a:pt x="99313" y="4572"/>
                </a:lnTo>
                <a:lnTo>
                  <a:pt x="93090" y="6096"/>
                </a:lnTo>
                <a:lnTo>
                  <a:pt x="86994" y="8128"/>
                </a:lnTo>
                <a:lnTo>
                  <a:pt x="80899" y="10668"/>
                </a:lnTo>
                <a:lnTo>
                  <a:pt x="74675" y="13335"/>
                </a:lnTo>
                <a:lnTo>
                  <a:pt x="69087" y="16383"/>
                </a:lnTo>
                <a:lnTo>
                  <a:pt x="63500" y="19431"/>
                </a:lnTo>
                <a:lnTo>
                  <a:pt x="30187" y="48133"/>
                </a:lnTo>
                <a:lnTo>
                  <a:pt x="15862" y="69596"/>
                </a:lnTo>
                <a:lnTo>
                  <a:pt x="12788" y="75184"/>
                </a:lnTo>
                <a:lnTo>
                  <a:pt x="10236" y="80899"/>
                </a:lnTo>
                <a:lnTo>
                  <a:pt x="8191" y="86995"/>
                </a:lnTo>
                <a:lnTo>
                  <a:pt x="6134" y="93091"/>
                </a:lnTo>
                <a:lnTo>
                  <a:pt x="0" y="125349"/>
                </a:lnTo>
                <a:lnTo>
                  <a:pt x="0" y="132461"/>
                </a:lnTo>
                <a:lnTo>
                  <a:pt x="0" y="139192"/>
                </a:lnTo>
                <a:lnTo>
                  <a:pt x="520" y="145796"/>
                </a:lnTo>
                <a:lnTo>
                  <a:pt x="10236" y="183642"/>
                </a:lnTo>
                <a:lnTo>
                  <a:pt x="15862" y="195453"/>
                </a:lnTo>
                <a:lnTo>
                  <a:pt x="18922" y="201041"/>
                </a:lnTo>
                <a:lnTo>
                  <a:pt x="48132" y="234315"/>
                </a:lnTo>
                <a:lnTo>
                  <a:pt x="69087" y="248666"/>
                </a:lnTo>
                <a:lnTo>
                  <a:pt x="74675" y="251714"/>
                </a:lnTo>
                <a:lnTo>
                  <a:pt x="112013" y="263017"/>
                </a:lnTo>
                <a:lnTo>
                  <a:pt x="125349" y="264541"/>
                </a:lnTo>
                <a:lnTo>
                  <a:pt x="132079" y="264541"/>
                </a:lnTo>
                <a:lnTo>
                  <a:pt x="139191" y="264541"/>
                </a:lnTo>
                <a:lnTo>
                  <a:pt x="145796" y="264033"/>
                </a:lnTo>
                <a:lnTo>
                  <a:pt x="152526" y="263017"/>
                </a:lnTo>
                <a:lnTo>
                  <a:pt x="158622" y="262001"/>
                </a:lnTo>
                <a:lnTo>
                  <a:pt x="165353" y="260477"/>
                </a:lnTo>
                <a:lnTo>
                  <a:pt x="171450" y="258445"/>
                </a:lnTo>
                <a:lnTo>
                  <a:pt x="177546" y="256413"/>
                </a:lnTo>
                <a:lnTo>
                  <a:pt x="183769" y="254381"/>
                </a:lnTo>
                <a:lnTo>
                  <a:pt x="189356" y="251714"/>
                </a:lnTo>
                <a:lnTo>
                  <a:pt x="194944" y="248666"/>
                </a:lnTo>
                <a:lnTo>
                  <a:pt x="200659" y="245618"/>
                </a:lnTo>
                <a:lnTo>
                  <a:pt x="234441" y="216408"/>
                </a:lnTo>
                <a:lnTo>
                  <a:pt x="248157" y="195453"/>
                </a:lnTo>
                <a:lnTo>
                  <a:pt x="251206" y="189865"/>
                </a:lnTo>
                <a:lnTo>
                  <a:pt x="253872" y="183642"/>
                </a:lnTo>
                <a:lnTo>
                  <a:pt x="256412" y="178054"/>
                </a:lnTo>
                <a:lnTo>
                  <a:pt x="258444" y="171958"/>
                </a:lnTo>
                <a:lnTo>
                  <a:pt x="260476" y="165227"/>
                </a:lnTo>
                <a:lnTo>
                  <a:pt x="261493" y="159131"/>
                </a:lnTo>
                <a:lnTo>
                  <a:pt x="263016" y="152527"/>
                </a:lnTo>
                <a:lnTo>
                  <a:pt x="263525" y="145796"/>
                </a:lnTo>
                <a:lnTo>
                  <a:pt x="264032" y="139192"/>
                </a:lnTo>
                <a:lnTo>
                  <a:pt x="264541" y="132461"/>
                </a:lnTo>
                <a:lnTo>
                  <a:pt x="264032" y="125349"/>
                </a:lnTo>
                <a:lnTo>
                  <a:pt x="263525" y="118745"/>
                </a:lnTo>
                <a:lnTo>
                  <a:pt x="263016" y="112014"/>
                </a:lnTo>
                <a:lnTo>
                  <a:pt x="261493" y="105918"/>
                </a:lnTo>
                <a:lnTo>
                  <a:pt x="260476" y="99314"/>
                </a:lnTo>
                <a:lnTo>
                  <a:pt x="248157" y="69596"/>
                </a:lnTo>
                <a:lnTo>
                  <a:pt x="245109" y="64008"/>
                </a:lnTo>
                <a:lnTo>
                  <a:pt x="216407" y="30226"/>
                </a:lnTo>
                <a:lnTo>
                  <a:pt x="194944" y="16383"/>
                </a:lnTo>
                <a:lnTo>
                  <a:pt x="189356" y="13335"/>
                </a:lnTo>
                <a:lnTo>
                  <a:pt x="158622" y="3048"/>
                </a:lnTo>
                <a:lnTo>
                  <a:pt x="152526" y="1524"/>
                </a:lnTo>
                <a:lnTo>
                  <a:pt x="145796" y="1016"/>
                </a:lnTo>
                <a:lnTo>
                  <a:pt x="139191" y="508"/>
                </a:lnTo>
                <a:lnTo>
                  <a:pt x="132079"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3" name="Google Shape;483;p38"/>
          <p:cNvSpPr/>
          <p:nvPr/>
        </p:nvSpPr>
        <p:spPr>
          <a:xfrm>
            <a:off x="1250683" y="3331717"/>
            <a:ext cx="331200" cy="3384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4" name="Google Shape;484;p38"/>
          <p:cNvSpPr/>
          <p:nvPr/>
        </p:nvSpPr>
        <p:spPr>
          <a:xfrm>
            <a:off x="542925" y="3612134"/>
            <a:ext cx="820419" cy="710564"/>
          </a:xfrm>
          <a:custGeom>
            <a:rect b="b" l="l" r="r" t="t"/>
            <a:pathLst>
              <a:path extrusionOk="0" h="710564" w="820419">
                <a:moveTo>
                  <a:pt x="0" y="355091"/>
                </a:moveTo>
                <a:lnTo>
                  <a:pt x="203644" y="710145"/>
                </a:lnTo>
                <a:lnTo>
                  <a:pt x="616254" y="710145"/>
                </a:lnTo>
                <a:lnTo>
                  <a:pt x="819912" y="355091"/>
                </a:lnTo>
                <a:lnTo>
                  <a:pt x="616254" y="0"/>
                </a:lnTo>
                <a:lnTo>
                  <a:pt x="203644" y="0"/>
                </a:lnTo>
                <a:lnTo>
                  <a:pt x="0" y="355091"/>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5" name="Google Shape;485;p38"/>
          <p:cNvSpPr/>
          <p:nvPr/>
        </p:nvSpPr>
        <p:spPr>
          <a:xfrm>
            <a:off x="728992" y="424687"/>
            <a:ext cx="429259" cy="371475"/>
          </a:xfrm>
          <a:custGeom>
            <a:rect b="b" l="l" r="r" t="t"/>
            <a:pathLst>
              <a:path extrusionOk="0" h="371475" w="429259">
                <a:moveTo>
                  <a:pt x="322287" y="0"/>
                </a:moveTo>
                <a:lnTo>
                  <a:pt x="106426" y="0"/>
                </a:lnTo>
                <a:lnTo>
                  <a:pt x="0" y="185547"/>
                </a:lnTo>
                <a:lnTo>
                  <a:pt x="106426" y="371094"/>
                </a:lnTo>
                <a:lnTo>
                  <a:pt x="322287" y="371094"/>
                </a:lnTo>
                <a:lnTo>
                  <a:pt x="428701" y="185547"/>
                </a:lnTo>
                <a:lnTo>
                  <a:pt x="322287"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6" name="Google Shape;486;p38"/>
          <p:cNvSpPr/>
          <p:nvPr/>
        </p:nvSpPr>
        <p:spPr>
          <a:xfrm>
            <a:off x="0" y="3996029"/>
            <a:ext cx="704850" cy="709929"/>
          </a:xfrm>
          <a:custGeom>
            <a:rect b="b" l="l" r="r" t="t"/>
            <a:pathLst>
              <a:path extrusionOk="0" h="709929" w="704850">
                <a:moveTo>
                  <a:pt x="501294" y="0"/>
                </a:moveTo>
                <a:lnTo>
                  <a:pt x="88503" y="0"/>
                </a:lnTo>
                <a:lnTo>
                  <a:pt x="0" y="154301"/>
                </a:lnTo>
                <a:lnTo>
                  <a:pt x="0" y="555482"/>
                </a:lnTo>
                <a:lnTo>
                  <a:pt x="88503" y="709790"/>
                </a:lnTo>
                <a:lnTo>
                  <a:pt x="501294" y="709790"/>
                </a:lnTo>
                <a:lnTo>
                  <a:pt x="704850" y="354888"/>
                </a:lnTo>
                <a:lnTo>
                  <a:pt x="5012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7" name="Google Shape;487;p38"/>
          <p:cNvSpPr/>
          <p:nvPr/>
        </p:nvSpPr>
        <p:spPr>
          <a:xfrm>
            <a:off x="411200" y="258572"/>
            <a:ext cx="359409" cy="310515"/>
          </a:xfrm>
          <a:custGeom>
            <a:rect b="b" l="l" r="r" t="t"/>
            <a:pathLst>
              <a:path extrusionOk="0" h="310515" w="359409">
                <a:moveTo>
                  <a:pt x="0" y="155320"/>
                </a:moveTo>
                <a:lnTo>
                  <a:pt x="89039" y="310514"/>
                </a:lnTo>
                <a:lnTo>
                  <a:pt x="269748" y="310514"/>
                </a:lnTo>
                <a:lnTo>
                  <a:pt x="358800" y="155320"/>
                </a:lnTo>
                <a:lnTo>
                  <a:pt x="269748" y="0"/>
                </a:lnTo>
                <a:lnTo>
                  <a:pt x="89039" y="0"/>
                </a:lnTo>
                <a:lnTo>
                  <a:pt x="0" y="155320"/>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8" name="Google Shape;488;p38"/>
          <p:cNvSpPr/>
          <p:nvPr/>
        </p:nvSpPr>
        <p:spPr>
          <a:xfrm>
            <a:off x="828852" y="3843146"/>
            <a:ext cx="248100" cy="2481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9" name="Google Shape;489;p38"/>
          <p:cNvSpPr/>
          <p:nvPr/>
        </p:nvSpPr>
        <p:spPr>
          <a:xfrm>
            <a:off x="67091" y="1681733"/>
            <a:ext cx="455700" cy="4371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90" name="Google Shape;490;p38"/>
          <p:cNvSpPr/>
          <p:nvPr/>
        </p:nvSpPr>
        <p:spPr>
          <a:xfrm>
            <a:off x="144945" y="4214495"/>
            <a:ext cx="300355" cy="273050"/>
          </a:xfrm>
          <a:custGeom>
            <a:rect b="b" l="l" r="r" t="t"/>
            <a:pathLst>
              <a:path extrusionOk="0" h="273050" w="300355">
                <a:moveTo>
                  <a:pt x="157632" y="0"/>
                </a:moveTo>
                <a:lnTo>
                  <a:pt x="142278" y="0"/>
                </a:lnTo>
                <a:lnTo>
                  <a:pt x="134607" y="469"/>
                </a:lnTo>
                <a:lnTo>
                  <a:pt x="84912" y="12217"/>
                </a:lnTo>
                <a:lnTo>
                  <a:pt x="78587" y="15379"/>
                </a:lnTo>
                <a:lnTo>
                  <a:pt x="72263" y="18072"/>
                </a:lnTo>
                <a:lnTo>
                  <a:pt x="38836" y="41567"/>
                </a:lnTo>
                <a:lnTo>
                  <a:pt x="14909" y="71843"/>
                </a:lnTo>
                <a:lnTo>
                  <a:pt x="1790" y="107975"/>
                </a:lnTo>
                <a:lnTo>
                  <a:pt x="0" y="120611"/>
                </a:lnTo>
                <a:lnTo>
                  <a:pt x="0" y="134162"/>
                </a:lnTo>
                <a:lnTo>
                  <a:pt x="889" y="141401"/>
                </a:lnTo>
                <a:lnTo>
                  <a:pt x="1790" y="148170"/>
                </a:lnTo>
                <a:lnTo>
                  <a:pt x="3606" y="154495"/>
                </a:lnTo>
                <a:lnTo>
                  <a:pt x="5422" y="161264"/>
                </a:lnTo>
                <a:lnTo>
                  <a:pt x="24841" y="197396"/>
                </a:lnTo>
                <a:lnTo>
                  <a:pt x="28905" y="202818"/>
                </a:lnTo>
                <a:lnTo>
                  <a:pt x="38836" y="212775"/>
                </a:lnTo>
                <a:lnTo>
                  <a:pt x="44259" y="217728"/>
                </a:lnTo>
                <a:lnTo>
                  <a:pt x="49669" y="222262"/>
                </a:lnTo>
                <a:lnTo>
                  <a:pt x="46075" y="229031"/>
                </a:lnTo>
                <a:lnTo>
                  <a:pt x="21678" y="259753"/>
                </a:lnTo>
                <a:lnTo>
                  <a:pt x="4953" y="269684"/>
                </a:lnTo>
                <a:lnTo>
                  <a:pt x="0" y="271932"/>
                </a:lnTo>
                <a:lnTo>
                  <a:pt x="2260" y="271932"/>
                </a:lnTo>
                <a:lnTo>
                  <a:pt x="9029" y="272846"/>
                </a:lnTo>
                <a:lnTo>
                  <a:pt x="25285" y="272846"/>
                </a:lnTo>
                <a:lnTo>
                  <a:pt x="69557" y="261099"/>
                </a:lnTo>
                <a:lnTo>
                  <a:pt x="92138" y="244843"/>
                </a:lnTo>
                <a:lnTo>
                  <a:pt x="208229" y="244843"/>
                </a:lnTo>
                <a:lnTo>
                  <a:pt x="245262" y="225869"/>
                </a:lnTo>
                <a:lnTo>
                  <a:pt x="256095" y="217284"/>
                </a:lnTo>
                <a:lnTo>
                  <a:pt x="261073" y="213220"/>
                </a:lnTo>
                <a:lnTo>
                  <a:pt x="265582" y="208241"/>
                </a:lnTo>
                <a:lnTo>
                  <a:pt x="270116" y="203720"/>
                </a:lnTo>
                <a:lnTo>
                  <a:pt x="274167" y="198767"/>
                </a:lnTo>
                <a:lnTo>
                  <a:pt x="293141" y="165328"/>
                </a:lnTo>
                <a:lnTo>
                  <a:pt x="299910" y="120611"/>
                </a:lnTo>
                <a:lnTo>
                  <a:pt x="298119" y="107975"/>
                </a:lnTo>
                <a:lnTo>
                  <a:pt x="285026" y="71843"/>
                </a:lnTo>
                <a:lnTo>
                  <a:pt x="261073" y="41567"/>
                </a:lnTo>
                <a:lnTo>
                  <a:pt x="227647" y="18072"/>
                </a:lnTo>
                <a:lnTo>
                  <a:pt x="221322" y="15379"/>
                </a:lnTo>
                <a:lnTo>
                  <a:pt x="214998" y="12217"/>
                </a:lnTo>
                <a:lnTo>
                  <a:pt x="194678" y="5422"/>
                </a:lnTo>
                <a:lnTo>
                  <a:pt x="187439" y="3632"/>
                </a:lnTo>
                <a:lnTo>
                  <a:pt x="180213" y="2285"/>
                </a:lnTo>
                <a:lnTo>
                  <a:pt x="165303" y="469"/>
                </a:lnTo>
                <a:lnTo>
                  <a:pt x="157632" y="0"/>
                </a:lnTo>
                <a:close/>
              </a:path>
              <a:path extrusionOk="0" h="273050" w="300355">
                <a:moveTo>
                  <a:pt x="208229" y="244843"/>
                </a:moveTo>
                <a:lnTo>
                  <a:pt x="92138" y="244843"/>
                </a:lnTo>
                <a:lnTo>
                  <a:pt x="105702" y="249351"/>
                </a:lnTo>
                <a:lnTo>
                  <a:pt x="127368" y="253428"/>
                </a:lnTo>
                <a:lnTo>
                  <a:pt x="134607" y="254330"/>
                </a:lnTo>
                <a:lnTo>
                  <a:pt x="142278" y="254774"/>
                </a:lnTo>
                <a:lnTo>
                  <a:pt x="157632" y="254774"/>
                </a:lnTo>
                <a:lnTo>
                  <a:pt x="201447" y="247103"/>
                </a:lnTo>
                <a:lnTo>
                  <a:pt x="208229" y="244843"/>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91" name="Google Shape;491;p38"/>
          <p:cNvSpPr txBox="1"/>
          <p:nvPr/>
        </p:nvSpPr>
        <p:spPr>
          <a:xfrm>
            <a:off x="778255" y="1975230"/>
            <a:ext cx="588000" cy="1855500"/>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lang="en" sz="12000">
                <a:solidFill>
                  <a:srgbClr val="FFFFFF"/>
                </a:solidFill>
                <a:latin typeface="Helvetica Neue"/>
                <a:ea typeface="Helvetica Neue"/>
                <a:cs typeface="Helvetica Neue"/>
                <a:sym typeface="Helvetica Neue"/>
              </a:rPr>
              <a:t>“</a:t>
            </a:r>
            <a:endParaRPr sz="12000">
              <a:latin typeface="Helvetica Neue"/>
              <a:ea typeface="Helvetica Neue"/>
              <a:cs typeface="Helvetica Neue"/>
              <a:sym typeface="Helvetica Neue"/>
            </a:endParaRPr>
          </a:p>
        </p:txBody>
      </p:sp>
      <p:sp>
        <p:nvSpPr>
          <p:cNvPr id="492" name="Google Shape;492;p38"/>
          <p:cNvSpPr txBox="1"/>
          <p:nvPr/>
        </p:nvSpPr>
        <p:spPr>
          <a:xfrm>
            <a:off x="3031425" y="452375"/>
            <a:ext cx="5541000" cy="650700"/>
          </a:xfrm>
          <a:prstGeom prst="rect">
            <a:avLst/>
          </a:prstGeom>
          <a:noFill/>
          <a:ln>
            <a:noFill/>
          </a:ln>
        </p:spPr>
        <p:txBody>
          <a:bodyPr anchorCtr="0" anchor="t" bIns="0" lIns="0" spcFirstLastPara="1" rIns="0" wrap="square" tIns="12700">
            <a:noAutofit/>
          </a:bodyPr>
          <a:lstStyle/>
          <a:p>
            <a:pPr indent="0" lvl="0" marL="0" marR="5080" rtl="0" algn="just">
              <a:lnSpc>
                <a:spcPct val="100099"/>
              </a:lnSpc>
              <a:spcBef>
                <a:spcPts val="0"/>
              </a:spcBef>
              <a:spcAft>
                <a:spcPts val="0"/>
              </a:spcAft>
              <a:buNone/>
            </a:pPr>
            <a:r>
              <a:rPr b="1" lang="en" sz="3600">
                <a:solidFill>
                  <a:srgbClr val="00C9FF"/>
                </a:solidFill>
                <a:latin typeface="Georgia"/>
                <a:ea typeface="Georgia"/>
                <a:cs typeface="Georgia"/>
                <a:sym typeface="Georgia"/>
              </a:rPr>
              <a:t>Where else is Alexa?</a:t>
            </a:r>
            <a:endParaRPr b="1" sz="3600">
              <a:solidFill>
                <a:srgbClr val="00C9FF"/>
              </a:solidFill>
              <a:latin typeface="Georgia"/>
              <a:ea typeface="Georgia"/>
              <a:cs typeface="Georgia"/>
              <a:sym typeface="Georgia"/>
            </a:endParaRPr>
          </a:p>
        </p:txBody>
      </p:sp>
      <p:sp>
        <p:nvSpPr>
          <p:cNvPr id="493" name="Google Shape;493;p38"/>
          <p:cNvSpPr/>
          <p:nvPr/>
        </p:nvSpPr>
        <p:spPr>
          <a:xfrm>
            <a:off x="2081425" y="2275327"/>
            <a:ext cx="772500" cy="1914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94" name="Google Shape;494;p38"/>
          <p:cNvSpPr txBox="1"/>
          <p:nvPr/>
        </p:nvSpPr>
        <p:spPr>
          <a:xfrm>
            <a:off x="2094750" y="2255325"/>
            <a:ext cx="1002600" cy="20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200">
                <a:solidFill>
                  <a:srgbClr val="E1E1E1"/>
                </a:solidFill>
                <a:latin typeface="Calibri"/>
                <a:ea typeface="Calibri"/>
                <a:cs typeface="Calibri"/>
                <a:sym typeface="Calibri"/>
              </a:rPr>
              <a:t>Home Audio</a:t>
            </a:r>
            <a:endParaRPr sz="1200">
              <a:latin typeface="Calibri"/>
              <a:ea typeface="Calibri"/>
              <a:cs typeface="Calibri"/>
              <a:sym typeface="Calibri"/>
            </a:endParaRPr>
          </a:p>
        </p:txBody>
      </p:sp>
      <p:sp>
        <p:nvSpPr>
          <p:cNvPr id="495" name="Google Shape;495;p38"/>
          <p:cNvSpPr/>
          <p:nvPr/>
        </p:nvSpPr>
        <p:spPr>
          <a:xfrm>
            <a:off x="2027150" y="3883150"/>
            <a:ext cx="881100" cy="1914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96" name="Google Shape;496;p38"/>
          <p:cNvSpPr txBox="1"/>
          <p:nvPr/>
        </p:nvSpPr>
        <p:spPr>
          <a:xfrm>
            <a:off x="2091822" y="3864650"/>
            <a:ext cx="9396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200">
                <a:solidFill>
                  <a:srgbClr val="E1E1E1"/>
                </a:solidFill>
                <a:latin typeface="Calibri"/>
                <a:ea typeface="Calibri"/>
                <a:cs typeface="Calibri"/>
                <a:sym typeface="Calibri"/>
              </a:rPr>
              <a:t>Thermostats</a:t>
            </a:r>
            <a:endParaRPr sz="1200">
              <a:latin typeface="Calibri"/>
              <a:ea typeface="Calibri"/>
              <a:cs typeface="Calibri"/>
              <a:sym typeface="Calibri"/>
            </a:endParaRPr>
          </a:p>
        </p:txBody>
      </p:sp>
      <p:sp>
        <p:nvSpPr>
          <p:cNvPr id="497" name="Google Shape;497;p38"/>
          <p:cNvSpPr/>
          <p:nvPr/>
        </p:nvSpPr>
        <p:spPr>
          <a:xfrm>
            <a:off x="2229682" y="3092191"/>
            <a:ext cx="476700" cy="5502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98" name="Google Shape;498;p38"/>
          <p:cNvSpPr/>
          <p:nvPr/>
        </p:nvSpPr>
        <p:spPr>
          <a:xfrm>
            <a:off x="2129079" y="1459984"/>
            <a:ext cx="677700" cy="5409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99" name="Google Shape;499;p38"/>
          <p:cNvSpPr/>
          <p:nvPr/>
        </p:nvSpPr>
        <p:spPr>
          <a:xfrm>
            <a:off x="8091190" y="2275327"/>
            <a:ext cx="885000" cy="1914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00" name="Google Shape;500;p38"/>
          <p:cNvSpPr txBox="1"/>
          <p:nvPr/>
        </p:nvSpPr>
        <p:spPr>
          <a:xfrm>
            <a:off x="8082274" y="2255325"/>
            <a:ext cx="871500" cy="20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200">
                <a:solidFill>
                  <a:srgbClr val="E1E1E1"/>
                </a:solidFill>
                <a:latin typeface="Calibri"/>
                <a:ea typeface="Calibri"/>
                <a:cs typeface="Calibri"/>
                <a:sym typeface="Calibri"/>
              </a:rPr>
              <a:t>Automobiles</a:t>
            </a:r>
            <a:endParaRPr sz="1200">
              <a:latin typeface="Calibri"/>
              <a:ea typeface="Calibri"/>
              <a:cs typeface="Calibri"/>
              <a:sym typeface="Calibri"/>
            </a:endParaRPr>
          </a:p>
        </p:txBody>
      </p:sp>
      <p:sp>
        <p:nvSpPr>
          <p:cNvPr id="501" name="Google Shape;501;p38"/>
          <p:cNvSpPr/>
          <p:nvPr/>
        </p:nvSpPr>
        <p:spPr>
          <a:xfrm>
            <a:off x="7945579" y="3883150"/>
            <a:ext cx="1174800" cy="191400"/>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02" name="Google Shape;502;p38"/>
          <p:cNvSpPr txBox="1"/>
          <p:nvPr/>
        </p:nvSpPr>
        <p:spPr>
          <a:xfrm>
            <a:off x="8055378" y="3864650"/>
            <a:ext cx="9708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200">
                <a:solidFill>
                  <a:srgbClr val="E1E1E1"/>
                </a:solidFill>
                <a:latin typeface="Calibri"/>
                <a:ea typeface="Calibri"/>
                <a:cs typeface="Calibri"/>
                <a:sym typeface="Calibri"/>
              </a:rPr>
              <a:t>Maker boards</a:t>
            </a:r>
            <a:endParaRPr sz="1200">
              <a:latin typeface="Calibri"/>
              <a:ea typeface="Calibri"/>
              <a:cs typeface="Calibri"/>
              <a:sym typeface="Calibri"/>
            </a:endParaRPr>
          </a:p>
        </p:txBody>
      </p:sp>
      <p:sp>
        <p:nvSpPr>
          <p:cNvPr id="503" name="Google Shape;503;p38"/>
          <p:cNvSpPr/>
          <p:nvPr/>
        </p:nvSpPr>
        <p:spPr>
          <a:xfrm>
            <a:off x="8134126" y="1466081"/>
            <a:ext cx="645900" cy="528900"/>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04" name="Google Shape;504;p38"/>
          <p:cNvSpPr/>
          <p:nvPr/>
        </p:nvSpPr>
        <p:spPr>
          <a:xfrm>
            <a:off x="8155305" y="3020563"/>
            <a:ext cx="603600" cy="694800"/>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05" name="Google Shape;505;p38"/>
          <p:cNvSpPr/>
          <p:nvPr/>
        </p:nvSpPr>
        <p:spPr>
          <a:xfrm>
            <a:off x="6649640" y="2275327"/>
            <a:ext cx="723300" cy="191400"/>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06" name="Google Shape;506;p38"/>
          <p:cNvSpPr txBox="1"/>
          <p:nvPr/>
        </p:nvSpPr>
        <p:spPr>
          <a:xfrm>
            <a:off x="6700276" y="2255325"/>
            <a:ext cx="805800" cy="20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200">
                <a:solidFill>
                  <a:srgbClr val="E1E1E1"/>
                </a:solidFill>
                <a:latin typeface="Calibri"/>
                <a:ea typeface="Calibri"/>
                <a:cs typeface="Calibri"/>
                <a:sym typeface="Calibri"/>
              </a:rPr>
              <a:t>Wearables</a:t>
            </a:r>
            <a:endParaRPr sz="1200">
              <a:latin typeface="Calibri"/>
              <a:ea typeface="Calibri"/>
              <a:cs typeface="Calibri"/>
              <a:sym typeface="Calibri"/>
            </a:endParaRPr>
          </a:p>
        </p:txBody>
      </p:sp>
      <p:sp>
        <p:nvSpPr>
          <p:cNvPr id="507" name="Google Shape;507;p38"/>
          <p:cNvSpPr/>
          <p:nvPr/>
        </p:nvSpPr>
        <p:spPr>
          <a:xfrm>
            <a:off x="6363712" y="3883150"/>
            <a:ext cx="1295400" cy="191400"/>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08" name="Google Shape;508;p38"/>
          <p:cNvSpPr txBox="1"/>
          <p:nvPr/>
        </p:nvSpPr>
        <p:spPr>
          <a:xfrm>
            <a:off x="6511298" y="3864650"/>
            <a:ext cx="12594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200">
                <a:solidFill>
                  <a:srgbClr val="E1E1E1"/>
                </a:solidFill>
                <a:latin typeface="Calibri"/>
                <a:ea typeface="Calibri"/>
                <a:cs typeface="Calibri"/>
                <a:sym typeface="Calibri"/>
              </a:rPr>
              <a:t>Small Appliances</a:t>
            </a:r>
            <a:endParaRPr sz="1200">
              <a:latin typeface="Calibri"/>
              <a:ea typeface="Calibri"/>
              <a:cs typeface="Calibri"/>
              <a:sym typeface="Calibri"/>
            </a:endParaRPr>
          </a:p>
        </p:txBody>
      </p:sp>
      <p:sp>
        <p:nvSpPr>
          <p:cNvPr id="509" name="Google Shape;509;p38"/>
          <p:cNvSpPr/>
          <p:nvPr/>
        </p:nvSpPr>
        <p:spPr>
          <a:xfrm>
            <a:off x="6866732" y="1322825"/>
            <a:ext cx="291300" cy="815400"/>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0" name="Google Shape;510;p38"/>
          <p:cNvSpPr/>
          <p:nvPr/>
        </p:nvSpPr>
        <p:spPr>
          <a:xfrm>
            <a:off x="6783337" y="3022088"/>
            <a:ext cx="458100" cy="690300"/>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1" name="Google Shape;511;p38"/>
          <p:cNvSpPr/>
          <p:nvPr/>
        </p:nvSpPr>
        <p:spPr>
          <a:xfrm>
            <a:off x="5022767" y="2275327"/>
            <a:ext cx="952500" cy="191400"/>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2" name="Google Shape;512;p38"/>
          <p:cNvSpPr txBox="1"/>
          <p:nvPr/>
        </p:nvSpPr>
        <p:spPr>
          <a:xfrm>
            <a:off x="5100651" y="2255325"/>
            <a:ext cx="970800" cy="20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200">
                <a:solidFill>
                  <a:srgbClr val="E1E1E1"/>
                </a:solidFill>
                <a:latin typeface="Calibri"/>
                <a:ea typeface="Calibri"/>
                <a:cs typeface="Calibri"/>
                <a:sym typeface="Calibri"/>
              </a:rPr>
              <a:t>Smartphones</a:t>
            </a:r>
            <a:endParaRPr sz="1200">
              <a:latin typeface="Calibri"/>
              <a:ea typeface="Calibri"/>
              <a:cs typeface="Calibri"/>
              <a:sym typeface="Calibri"/>
            </a:endParaRPr>
          </a:p>
        </p:txBody>
      </p:sp>
      <p:sp>
        <p:nvSpPr>
          <p:cNvPr id="513" name="Google Shape;513;p38"/>
          <p:cNvSpPr/>
          <p:nvPr/>
        </p:nvSpPr>
        <p:spPr>
          <a:xfrm>
            <a:off x="4943344" y="3883150"/>
            <a:ext cx="1111500" cy="191400"/>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4" name="Google Shape;514;p38"/>
          <p:cNvSpPr txBox="1"/>
          <p:nvPr/>
        </p:nvSpPr>
        <p:spPr>
          <a:xfrm>
            <a:off x="4997725" y="3864650"/>
            <a:ext cx="11796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200">
                <a:solidFill>
                  <a:srgbClr val="E1E1E1"/>
                </a:solidFill>
                <a:latin typeface="Calibri"/>
                <a:ea typeface="Calibri"/>
                <a:cs typeface="Calibri"/>
                <a:sym typeface="Calibri"/>
              </a:rPr>
              <a:t>Large Appliances</a:t>
            </a:r>
            <a:endParaRPr sz="1200">
              <a:latin typeface="Calibri"/>
              <a:ea typeface="Calibri"/>
              <a:cs typeface="Calibri"/>
              <a:sym typeface="Calibri"/>
            </a:endParaRPr>
          </a:p>
        </p:txBody>
      </p:sp>
      <p:sp>
        <p:nvSpPr>
          <p:cNvPr id="515" name="Google Shape;515;p38"/>
          <p:cNvSpPr/>
          <p:nvPr/>
        </p:nvSpPr>
        <p:spPr>
          <a:xfrm>
            <a:off x="5292810" y="3041900"/>
            <a:ext cx="413100" cy="650700"/>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6" name="Google Shape;516;p38"/>
          <p:cNvSpPr/>
          <p:nvPr/>
        </p:nvSpPr>
        <p:spPr>
          <a:xfrm>
            <a:off x="5347082" y="1377689"/>
            <a:ext cx="305700" cy="705600"/>
          </a:xfrm>
          <a:prstGeom prst="rect">
            <a:avLst/>
          </a:prstGeom>
          <a:blipFill rotWithShape="1">
            <a:blip r:embed="rId2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7" name="Google Shape;517;p38"/>
          <p:cNvSpPr/>
          <p:nvPr/>
        </p:nvSpPr>
        <p:spPr>
          <a:xfrm>
            <a:off x="3439579" y="3883150"/>
            <a:ext cx="1077000" cy="191400"/>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8" name="Google Shape;518;p38"/>
          <p:cNvSpPr txBox="1"/>
          <p:nvPr/>
        </p:nvSpPr>
        <p:spPr>
          <a:xfrm>
            <a:off x="3542177" y="3864650"/>
            <a:ext cx="10770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200">
                <a:solidFill>
                  <a:srgbClr val="E1E1E1"/>
                </a:solidFill>
                <a:latin typeface="Calibri"/>
                <a:ea typeface="Calibri"/>
                <a:cs typeface="Calibri"/>
                <a:sym typeface="Calibri"/>
              </a:rPr>
              <a:t>Home Security</a:t>
            </a:r>
            <a:endParaRPr sz="1200">
              <a:latin typeface="Calibri"/>
              <a:ea typeface="Calibri"/>
              <a:cs typeface="Calibri"/>
              <a:sym typeface="Calibri"/>
            </a:endParaRPr>
          </a:p>
        </p:txBody>
      </p:sp>
      <p:sp>
        <p:nvSpPr>
          <p:cNvPr id="519" name="Google Shape;519;p38"/>
          <p:cNvSpPr/>
          <p:nvPr/>
        </p:nvSpPr>
        <p:spPr>
          <a:xfrm>
            <a:off x="3492528" y="2275327"/>
            <a:ext cx="970800" cy="191400"/>
          </a:xfrm>
          <a:prstGeom prst="rect">
            <a:avLst/>
          </a:prstGeom>
          <a:blipFill rotWithShape="1">
            <a:blip r:embed="rId2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20" name="Google Shape;520;p38"/>
          <p:cNvSpPr txBox="1"/>
          <p:nvPr/>
        </p:nvSpPr>
        <p:spPr>
          <a:xfrm>
            <a:off x="3660200" y="2255325"/>
            <a:ext cx="800100" cy="20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200">
                <a:solidFill>
                  <a:srgbClr val="E1E1E1"/>
                </a:solidFill>
                <a:latin typeface="Calibri"/>
                <a:ea typeface="Calibri"/>
                <a:cs typeface="Calibri"/>
                <a:sym typeface="Calibri"/>
              </a:rPr>
              <a:t>TV / Video</a:t>
            </a:r>
            <a:endParaRPr sz="1200">
              <a:latin typeface="Calibri"/>
              <a:ea typeface="Calibri"/>
              <a:cs typeface="Calibri"/>
              <a:sym typeface="Calibri"/>
            </a:endParaRPr>
          </a:p>
        </p:txBody>
      </p:sp>
      <p:sp>
        <p:nvSpPr>
          <p:cNvPr id="521" name="Google Shape;521;p38"/>
          <p:cNvSpPr/>
          <p:nvPr/>
        </p:nvSpPr>
        <p:spPr>
          <a:xfrm>
            <a:off x="3765217" y="3080000"/>
            <a:ext cx="426300" cy="576000"/>
          </a:xfrm>
          <a:prstGeom prst="rect">
            <a:avLst/>
          </a:prstGeom>
          <a:blipFill rotWithShape="1">
            <a:blip r:embed="rId2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22" name="Google Shape;522;p38"/>
          <p:cNvSpPr/>
          <p:nvPr/>
        </p:nvSpPr>
        <p:spPr>
          <a:xfrm>
            <a:off x="3603721" y="1415789"/>
            <a:ext cx="749100" cy="629400"/>
          </a:xfrm>
          <a:prstGeom prst="rect">
            <a:avLst/>
          </a:prstGeom>
          <a:blipFill rotWithShape="1">
            <a:blip r:embed="rId3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26" name="Shape 526"/>
        <p:cNvGrpSpPr/>
        <p:nvPr/>
      </p:nvGrpSpPr>
      <p:grpSpPr>
        <a:xfrm>
          <a:off x="0" y="0"/>
          <a:ext cx="0" cy="0"/>
          <a:chOff x="0" y="0"/>
          <a:chExt cx="0" cy="0"/>
        </a:xfrm>
      </p:grpSpPr>
      <p:sp>
        <p:nvSpPr>
          <p:cNvPr id="527" name="Google Shape;527;p39"/>
          <p:cNvSpPr/>
          <p:nvPr/>
        </p:nvSpPr>
        <p:spPr>
          <a:xfrm>
            <a:off x="0" y="0"/>
            <a:ext cx="9144000" cy="5143500"/>
          </a:xfrm>
          <a:custGeom>
            <a:rect b="b" l="l" r="r" t="t"/>
            <a:pathLst>
              <a:path extrusionOk="0" h="5143500" w="9144000">
                <a:moveTo>
                  <a:pt x="0" y="5143500"/>
                </a:moveTo>
                <a:lnTo>
                  <a:pt x="9144000" y="5143500"/>
                </a:lnTo>
                <a:lnTo>
                  <a:pt x="9144000" y="0"/>
                </a:lnTo>
                <a:lnTo>
                  <a:pt x="0" y="0"/>
                </a:lnTo>
                <a:lnTo>
                  <a:pt x="0" y="5143500"/>
                </a:lnTo>
                <a:close/>
              </a:path>
            </a:pathLst>
          </a:custGeom>
          <a:solidFill>
            <a:srgbClr val="0D29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28" name="Google Shape;528;p39"/>
          <p:cNvSpPr/>
          <p:nvPr/>
        </p:nvSpPr>
        <p:spPr>
          <a:xfrm>
            <a:off x="0" y="619125"/>
            <a:ext cx="9396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29" name="Google Shape;529;p39"/>
          <p:cNvSpPr/>
          <p:nvPr/>
        </p:nvSpPr>
        <p:spPr>
          <a:xfrm>
            <a:off x="410946" y="1993900"/>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0" name="Google Shape;530;p39"/>
          <p:cNvSpPr/>
          <p:nvPr/>
        </p:nvSpPr>
        <p:spPr>
          <a:xfrm>
            <a:off x="0" y="2811526"/>
            <a:ext cx="696595" cy="710564"/>
          </a:xfrm>
          <a:custGeom>
            <a:rect b="b" l="l" r="r" t="t"/>
            <a:pathLst>
              <a:path extrusionOk="0" h="710564" w="696595">
                <a:moveTo>
                  <a:pt x="0" y="571006"/>
                </a:moveTo>
                <a:lnTo>
                  <a:pt x="79816" y="710184"/>
                </a:lnTo>
                <a:lnTo>
                  <a:pt x="492429" y="710184"/>
                </a:lnTo>
                <a:lnTo>
                  <a:pt x="696074" y="355092"/>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1" name="Google Shape;531;p39"/>
          <p:cNvSpPr/>
          <p:nvPr/>
        </p:nvSpPr>
        <p:spPr>
          <a:xfrm>
            <a:off x="638175" y="31926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2" name="Google Shape;532;p39"/>
          <p:cNvSpPr/>
          <p:nvPr/>
        </p:nvSpPr>
        <p:spPr>
          <a:xfrm>
            <a:off x="752475" y="1201800"/>
            <a:ext cx="820419" cy="710564"/>
          </a:xfrm>
          <a:custGeom>
            <a:rect b="b" l="l" r="r" t="t"/>
            <a:pathLst>
              <a:path extrusionOk="0" h="710564" w="820419">
                <a:moveTo>
                  <a:pt x="0" y="355091"/>
                </a:moveTo>
                <a:lnTo>
                  <a:pt x="203644" y="710057"/>
                </a:lnTo>
                <a:lnTo>
                  <a:pt x="616204" y="710057"/>
                </a:lnTo>
                <a:lnTo>
                  <a:pt x="819912" y="355091"/>
                </a:lnTo>
                <a:lnTo>
                  <a:pt x="616204" y="0"/>
                </a:lnTo>
                <a:lnTo>
                  <a:pt x="203644" y="0"/>
                </a:lnTo>
                <a:lnTo>
                  <a:pt x="0" y="355091"/>
                </a:lnTo>
                <a:close/>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3" name="Google Shape;533;p39"/>
          <p:cNvSpPr/>
          <p:nvPr/>
        </p:nvSpPr>
        <p:spPr>
          <a:xfrm>
            <a:off x="657225" y="4380179"/>
            <a:ext cx="359409" cy="310514"/>
          </a:xfrm>
          <a:custGeom>
            <a:rect b="b" l="l" r="r" t="t"/>
            <a:pathLst>
              <a:path extrusionOk="0" h="310514" w="359409">
                <a:moveTo>
                  <a:pt x="269747" y="0"/>
                </a:moveTo>
                <a:lnTo>
                  <a:pt x="89039" y="0"/>
                </a:lnTo>
                <a:lnTo>
                  <a:pt x="0" y="155244"/>
                </a:lnTo>
                <a:lnTo>
                  <a:pt x="89039" y="310489"/>
                </a:lnTo>
                <a:lnTo>
                  <a:pt x="269747" y="310489"/>
                </a:lnTo>
                <a:lnTo>
                  <a:pt x="358800" y="155244"/>
                </a:lnTo>
                <a:lnTo>
                  <a:pt x="269747"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4" name="Google Shape;534;p39"/>
          <p:cNvSpPr/>
          <p:nvPr/>
        </p:nvSpPr>
        <p:spPr>
          <a:xfrm>
            <a:off x="986853" y="1517522"/>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5" name="Google Shape;535;p39"/>
          <p:cNvSpPr/>
          <p:nvPr/>
        </p:nvSpPr>
        <p:spPr>
          <a:xfrm>
            <a:off x="1081277" y="1394586"/>
            <a:ext cx="257175" cy="325119"/>
          </a:xfrm>
          <a:custGeom>
            <a:rect b="b" l="l" r="r" t="t"/>
            <a:pathLst>
              <a:path extrusionOk="0" h="325119" w="257175">
                <a:moveTo>
                  <a:pt x="132194" y="0"/>
                </a:moveTo>
                <a:lnTo>
                  <a:pt x="104127" y="30607"/>
                </a:lnTo>
                <a:lnTo>
                  <a:pt x="100050" y="42290"/>
                </a:lnTo>
                <a:lnTo>
                  <a:pt x="84226" y="77088"/>
                </a:lnTo>
                <a:lnTo>
                  <a:pt x="52565" y="109727"/>
                </a:lnTo>
                <a:lnTo>
                  <a:pt x="30124" y="130175"/>
                </a:lnTo>
                <a:lnTo>
                  <a:pt x="0" y="130175"/>
                </a:lnTo>
                <a:lnTo>
                  <a:pt x="0" y="280670"/>
                </a:lnTo>
                <a:lnTo>
                  <a:pt x="31648" y="280670"/>
                </a:lnTo>
                <a:lnTo>
                  <a:pt x="41859" y="285750"/>
                </a:lnTo>
                <a:lnTo>
                  <a:pt x="56134" y="291973"/>
                </a:lnTo>
                <a:lnTo>
                  <a:pt x="94945" y="306704"/>
                </a:lnTo>
                <a:lnTo>
                  <a:pt x="150063" y="321563"/>
                </a:lnTo>
                <a:lnTo>
                  <a:pt x="180174" y="324612"/>
                </a:lnTo>
                <a:lnTo>
                  <a:pt x="196469" y="324612"/>
                </a:lnTo>
                <a:lnTo>
                  <a:pt x="233299" y="310768"/>
                </a:lnTo>
                <a:lnTo>
                  <a:pt x="234822" y="296037"/>
                </a:lnTo>
                <a:lnTo>
                  <a:pt x="234315" y="292480"/>
                </a:lnTo>
                <a:lnTo>
                  <a:pt x="233299" y="289433"/>
                </a:lnTo>
                <a:lnTo>
                  <a:pt x="231266" y="286258"/>
                </a:lnTo>
                <a:lnTo>
                  <a:pt x="228219" y="283717"/>
                </a:lnTo>
                <a:lnTo>
                  <a:pt x="230759" y="283210"/>
                </a:lnTo>
                <a:lnTo>
                  <a:pt x="243966" y="250571"/>
                </a:lnTo>
                <a:lnTo>
                  <a:pt x="243966" y="245999"/>
                </a:lnTo>
                <a:lnTo>
                  <a:pt x="243459" y="243459"/>
                </a:lnTo>
                <a:lnTo>
                  <a:pt x="242443" y="241426"/>
                </a:lnTo>
                <a:lnTo>
                  <a:pt x="239903" y="237871"/>
                </a:lnTo>
                <a:lnTo>
                  <a:pt x="238378" y="236347"/>
                </a:lnTo>
                <a:lnTo>
                  <a:pt x="236855" y="234696"/>
                </a:lnTo>
                <a:lnTo>
                  <a:pt x="251078" y="202057"/>
                </a:lnTo>
                <a:lnTo>
                  <a:pt x="251078" y="196976"/>
                </a:lnTo>
                <a:lnTo>
                  <a:pt x="250571" y="194437"/>
                </a:lnTo>
                <a:lnTo>
                  <a:pt x="248538" y="190373"/>
                </a:lnTo>
                <a:lnTo>
                  <a:pt x="245490" y="187325"/>
                </a:lnTo>
                <a:lnTo>
                  <a:pt x="243459" y="185800"/>
                </a:lnTo>
                <a:lnTo>
                  <a:pt x="245490" y="185165"/>
                </a:lnTo>
                <a:lnTo>
                  <a:pt x="254127" y="173989"/>
                </a:lnTo>
                <a:lnTo>
                  <a:pt x="254762" y="171450"/>
                </a:lnTo>
                <a:lnTo>
                  <a:pt x="256794" y="153035"/>
                </a:lnTo>
                <a:lnTo>
                  <a:pt x="255778" y="147954"/>
                </a:lnTo>
                <a:lnTo>
                  <a:pt x="253746" y="143890"/>
                </a:lnTo>
                <a:lnTo>
                  <a:pt x="206756" y="128015"/>
                </a:lnTo>
                <a:lnTo>
                  <a:pt x="132194" y="122936"/>
                </a:lnTo>
                <a:lnTo>
                  <a:pt x="135762" y="116839"/>
                </a:lnTo>
                <a:lnTo>
                  <a:pt x="148018" y="77088"/>
                </a:lnTo>
                <a:lnTo>
                  <a:pt x="152615" y="32130"/>
                </a:lnTo>
                <a:lnTo>
                  <a:pt x="152615" y="16763"/>
                </a:lnTo>
                <a:lnTo>
                  <a:pt x="136296" y="508"/>
                </a:lnTo>
                <a:lnTo>
                  <a:pt x="1321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6" name="Google Shape;536;p39"/>
          <p:cNvSpPr/>
          <p:nvPr/>
        </p:nvSpPr>
        <p:spPr>
          <a:xfrm>
            <a:off x="203193" y="3022726"/>
            <a:ext cx="166370" cy="288289"/>
          </a:xfrm>
          <a:custGeom>
            <a:rect b="b" l="l" r="r" t="t"/>
            <a:pathLst>
              <a:path extrusionOk="0" h="288289" w="166370">
                <a:moveTo>
                  <a:pt x="147847" y="0"/>
                </a:moveTo>
                <a:lnTo>
                  <a:pt x="18028" y="0"/>
                </a:lnTo>
                <a:lnTo>
                  <a:pt x="14256" y="381"/>
                </a:lnTo>
                <a:lnTo>
                  <a:pt x="0" y="270637"/>
                </a:lnTo>
                <a:lnTo>
                  <a:pt x="260" y="273431"/>
                </a:lnTo>
                <a:lnTo>
                  <a:pt x="18028" y="287781"/>
                </a:lnTo>
                <a:lnTo>
                  <a:pt x="147847" y="287781"/>
                </a:lnTo>
                <a:lnTo>
                  <a:pt x="165685" y="272669"/>
                </a:lnTo>
                <a:lnTo>
                  <a:pt x="82937" y="272669"/>
                </a:lnTo>
                <a:lnTo>
                  <a:pt x="80550" y="272415"/>
                </a:lnTo>
                <a:lnTo>
                  <a:pt x="70974" y="260731"/>
                </a:lnTo>
                <a:lnTo>
                  <a:pt x="71329" y="258318"/>
                </a:lnTo>
                <a:lnTo>
                  <a:pt x="82937" y="248793"/>
                </a:lnTo>
                <a:lnTo>
                  <a:pt x="165970" y="248793"/>
                </a:lnTo>
                <a:lnTo>
                  <a:pt x="165970" y="233806"/>
                </a:lnTo>
                <a:lnTo>
                  <a:pt x="18028" y="233806"/>
                </a:lnTo>
                <a:lnTo>
                  <a:pt x="18028" y="35941"/>
                </a:lnTo>
                <a:lnTo>
                  <a:pt x="165970" y="35941"/>
                </a:lnTo>
                <a:lnTo>
                  <a:pt x="165970" y="21590"/>
                </a:lnTo>
                <a:lnTo>
                  <a:pt x="77819" y="21590"/>
                </a:lnTo>
                <a:lnTo>
                  <a:pt x="76092" y="21209"/>
                </a:lnTo>
                <a:lnTo>
                  <a:pt x="75076" y="20574"/>
                </a:lnTo>
                <a:lnTo>
                  <a:pt x="74047" y="19177"/>
                </a:lnTo>
                <a:lnTo>
                  <a:pt x="73717" y="17780"/>
                </a:lnTo>
                <a:lnTo>
                  <a:pt x="74047" y="16129"/>
                </a:lnTo>
                <a:lnTo>
                  <a:pt x="76092" y="14097"/>
                </a:lnTo>
                <a:lnTo>
                  <a:pt x="77819" y="13716"/>
                </a:lnTo>
                <a:lnTo>
                  <a:pt x="165419" y="13716"/>
                </a:lnTo>
                <a:lnTo>
                  <a:pt x="164598" y="11049"/>
                </a:lnTo>
                <a:lnTo>
                  <a:pt x="151619" y="381"/>
                </a:lnTo>
                <a:lnTo>
                  <a:pt x="147847" y="0"/>
                </a:lnTo>
                <a:close/>
              </a:path>
              <a:path extrusionOk="0" h="288289"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89" w="166370">
                <a:moveTo>
                  <a:pt x="165970" y="35941"/>
                </a:moveTo>
                <a:lnTo>
                  <a:pt x="147847" y="35941"/>
                </a:lnTo>
                <a:lnTo>
                  <a:pt x="147847" y="233806"/>
                </a:lnTo>
                <a:lnTo>
                  <a:pt x="165970" y="233806"/>
                </a:lnTo>
                <a:lnTo>
                  <a:pt x="165970" y="35941"/>
                </a:lnTo>
                <a:close/>
              </a:path>
              <a:path extrusionOk="0" h="288289" w="166370">
                <a:moveTo>
                  <a:pt x="165419" y="13716"/>
                </a:moveTo>
                <a:lnTo>
                  <a:pt x="88055" y="13716"/>
                </a:lnTo>
                <a:lnTo>
                  <a:pt x="89770" y="14097"/>
                </a:lnTo>
                <a:lnTo>
                  <a:pt x="91815" y="16129"/>
                </a:lnTo>
                <a:lnTo>
                  <a:pt x="92157" y="17780"/>
                </a:lnTo>
                <a:lnTo>
                  <a:pt x="91815" y="19177"/>
                </a:lnTo>
                <a:lnTo>
                  <a:pt x="90799" y="20574"/>
                </a:lnTo>
                <a:lnTo>
                  <a:pt x="89770" y="21209"/>
                </a:lnTo>
                <a:lnTo>
                  <a:pt x="88055" y="21590"/>
                </a:lnTo>
                <a:lnTo>
                  <a:pt x="165970" y="21590"/>
                </a:lnTo>
                <a:lnTo>
                  <a:pt x="165934" y="17780"/>
                </a:lnTo>
                <a:lnTo>
                  <a:pt x="165614" y="14350"/>
                </a:lnTo>
                <a:lnTo>
                  <a:pt x="165419" y="13716"/>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7" name="Google Shape;537;p39"/>
          <p:cNvSpPr/>
          <p:nvPr/>
        </p:nvSpPr>
        <p:spPr>
          <a:xfrm>
            <a:off x="353563" y="1007118"/>
            <a:ext cx="121200" cy="269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8" name="Google Shape;538;p39"/>
          <p:cNvSpPr/>
          <p:nvPr/>
        </p:nvSpPr>
        <p:spPr>
          <a:xfrm>
            <a:off x="295732" y="877697"/>
            <a:ext cx="247650" cy="296544"/>
          </a:xfrm>
          <a:custGeom>
            <a:rect b="b" l="l" r="r" t="t"/>
            <a:pathLst>
              <a:path extrusionOk="0" h="296544" w="247650">
                <a:moveTo>
                  <a:pt x="172986" y="296163"/>
                </a:moveTo>
                <a:lnTo>
                  <a:pt x="175933" y="283210"/>
                </a:lnTo>
                <a:lnTo>
                  <a:pt x="180022" y="270890"/>
                </a:lnTo>
                <a:lnTo>
                  <a:pt x="201714" y="228726"/>
                </a:lnTo>
                <a:lnTo>
                  <a:pt x="214617" y="209930"/>
                </a:lnTo>
                <a:lnTo>
                  <a:pt x="221068" y="200532"/>
                </a:lnTo>
                <a:lnTo>
                  <a:pt x="241592" y="160654"/>
                </a:lnTo>
                <a:lnTo>
                  <a:pt x="246862" y="130175"/>
                </a:lnTo>
                <a:lnTo>
                  <a:pt x="247459" y="123698"/>
                </a:lnTo>
                <a:lnTo>
                  <a:pt x="246278" y="110870"/>
                </a:lnTo>
                <a:lnTo>
                  <a:pt x="244525" y="98551"/>
                </a:lnTo>
                <a:lnTo>
                  <a:pt x="226352" y="54610"/>
                </a:lnTo>
                <a:lnTo>
                  <a:pt x="192925" y="21208"/>
                </a:lnTo>
                <a:lnTo>
                  <a:pt x="148361" y="2412"/>
                </a:lnTo>
                <a:lnTo>
                  <a:pt x="123723" y="0"/>
                </a:lnTo>
                <a:lnTo>
                  <a:pt x="75641" y="10032"/>
                </a:lnTo>
                <a:lnTo>
                  <a:pt x="36347" y="36322"/>
                </a:lnTo>
                <a:lnTo>
                  <a:pt x="9969" y="75691"/>
                </a:lnTo>
                <a:lnTo>
                  <a:pt x="0" y="123698"/>
                </a:lnTo>
                <a:lnTo>
                  <a:pt x="9969" y="171195"/>
                </a:lnTo>
                <a:lnTo>
                  <a:pt x="32842" y="209930"/>
                </a:lnTo>
                <a:lnTo>
                  <a:pt x="45745" y="228726"/>
                </a:lnTo>
                <a:lnTo>
                  <a:pt x="51587" y="238632"/>
                </a:lnTo>
                <a:lnTo>
                  <a:pt x="57467" y="248665"/>
                </a:lnTo>
                <a:lnTo>
                  <a:pt x="62737" y="259206"/>
                </a:lnTo>
                <a:lnTo>
                  <a:pt x="67436" y="270890"/>
                </a:lnTo>
                <a:lnTo>
                  <a:pt x="71526" y="283210"/>
                </a:lnTo>
                <a:lnTo>
                  <a:pt x="74472" y="296163"/>
                </a:lnTo>
              </a:path>
            </a:pathLst>
          </a:custGeom>
          <a:noFill/>
          <a:ln cap="flat" cmpd="sng" w="12150">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9" name="Google Shape;539;p39"/>
          <p:cNvSpPr/>
          <p:nvPr/>
        </p:nvSpPr>
        <p:spPr>
          <a:xfrm>
            <a:off x="369984" y="1001276"/>
            <a:ext cx="115500" cy="180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0" name="Google Shape;540;p39"/>
          <p:cNvSpPr/>
          <p:nvPr/>
        </p:nvSpPr>
        <p:spPr>
          <a:xfrm>
            <a:off x="1229486" y="3310509"/>
            <a:ext cx="264794" cy="264795"/>
          </a:xfrm>
          <a:custGeom>
            <a:rect b="b" l="l" r="r" t="t"/>
            <a:pathLst>
              <a:path extrusionOk="0" h="264795" w="264794">
                <a:moveTo>
                  <a:pt x="132079" y="0"/>
                </a:moveTo>
                <a:lnTo>
                  <a:pt x="125349" y="508"/>
                </a:lnTo>
                <a:lnTo>
                  <a:pt x="118744" y="1016"/>
                </a:lnTo>
                <a:lnTo>
                  <a:pt x="112013" y="1524"/>
                </a:lnTo>
                <a:lnTo>
                  <a:pt x="105409" y="3048"/>
                </a:lnTo>
                <a:lnTo>
                  <a:pt x="99313" y="4572"/>
                </a:lnTo>
                <a:lnTo>
                  <a:pt x="93090" y="6096"/>
                </a:lnTo>
                <a:lnTo>
                  <a:pt x="86994" y="8128"/>
                </a:lnTo>
                <a:lnTo>
                  <a:pt x="80899" y="10668"/>
                </a:lnTo>
                <a:lnTo>
                  <a:pt x="74675" y="13335"/>
                </a:lnTo>
                <a:lnTo>
                  <a:pt x="69087" y="16383"/>
                </a:lnTo>
                <a:lnTo>
                  <a:pt x="63500" y="19431"/>
                </a:lnTo>
                <a:lnTo>
                  <a:pt x="30187" y="48133"/>
                </a:lnTo>
                <a:lnTo>
                  <a:pt x="15862" y="69596"/>
                </a:lnTo>
                <a:lnTo>
                  <a:pt x="12788" y="75184"/>
                </a:lnTo>
                <a:lnTo>
                  <a:pt x="10236" y="80899"/>
                </a:lnTo>
                <a:lnTo>
                  <a:pt x="8191" y="86995"/>
                </a:lnTo>
                <a:lnTo>
                  <a:pt x="6134" y="93091"/>
                </a:lnTo>
                <a:lnTo>
                  <a:pt x="0" y="125349"/>
                </a:lnTo>
                <a:lnTo>
                  <a:pt x="0" y="132461"/>
                </a:lnTo>
                <a:lnTo>
                  <a:pt x="0" y="139192"/>
                </a:lnTo>
                <a:lnTo>
                  <a:pt x="520" y="145796"/>
                </a:lnTo>
                <a:lnTo>
                  <a:pt x="10236" y="183642"/>
                </a:lnTo>
                <a:lnTo>
                  <a:pt x="15862" y="195453"/>
                </a:lnTo>
                <a:lnTo>
                  <a:pt x="18922" y="201041"/>
                </a:lnTo>
                <a:lnTo>
                  <a:pt x="48132" y="234315"/>
                </a:lnTo>
                <a:lnTo>
                  <a:pt x="69087" y="248666"/>
                </a:lnTo>
                <a:lnTo>
                  <a:pt x="74675" y="251714"/>
                </a:lnTo>
                <a:lnTo>
                  <a:pt x="112013" y="263017"/>
                </a:lnTo>
                <a:lnTo>
                  <a:pt x="125349" y="264541"/>
                </a:lnTo>
                <a:lnTo>
                  <a:pt x="132079" y="264541"/>
                </a:lnTo>
                <a:lnTo>
                  <a:pt x="139191" y="264541"/>
                </a:lnTo>
                <a:lnTo>
                  <a:pt x="145796" y="264033"/>
                </a:lnTo>
                <a:lnTo>
                  <a:pt x="152526" y="263017"/>
                </a:lnTo>
                <a:lnTo>
                  <a:pt x="158622" y="262001"/>
                </a:lnTo>
                <a:lnTo>
                  <a:pt x="165353" y="260477"/>
                </a:lnTo>
                <a:lnTo>
                  <a:pt x="171450" y="258445"/>
                </a:lnTo>
                <a:lnTo>
                  <a:pt x="177546" y="256413"/>
                </a:lnTo>
                <a:lnTo>
                  <a:pt x="183769" y="254381"/>
                </a:lnTo>
                <a:lnTo>
                  <a:pt x="189356" y="251714"/>
                </a:lnTo>
                <a:lnTo>
                  <a:pt x="194944" y="248666"/>
                </a:lnTo>
                <a:lnTo>
                  <a:pt x="200659" y="245618"/>
                </a:lnTo>
                <a:lnTo>
                  <a:pt x="234441" y="216408"/>
                </a:lnTo>
                <a:lnTo>
                  <a:pt x="248157" y="195453"/>
                </a:lnTo>
                <a:lnTo>
                  <a:pt x="251206" y="189865"/>
                </a:lnTo>
                <a:lnTo>
                  <a:pt x="253872" y="183642"/>
                </a:lnTo>
                <a:lnTo>
                  <a:pt x="256412" y="178054"/>
                </a:lnTo>
                <a:lnTo>
                  <a:pt x="258444" y="171958"/>
                </a:lnTo>
                <a:lnTo>
                  <a:pt x="260476" y="165227"/>
                </a:lnTo>
                <a:lnTo>
                  <a:pt x="261493" y="159131"/>
                </a:lnTo>
                <a:lnTo>
                  <a:pt x="263016" y="152527"/>
                </a:lnTo>
                <a:lnTo>
                  <a:pt x="263525" y="145796"/>
                </a:lnTo>
                <a:lnTo>
                  <a:pt x="264032" y="139192"/>
                </a:lnTo>
                <a:lnTo>
                  <a:pt x="264541" y="132461"/>
                </a:lnTo>
                <a:lnTo>
                  <a:pt x="264032" y="125349"/>
                </a:lnTo>
                <a:lnTo>
                  <a:pt x="263525" y="118745"/>
                </a:lnTo>
                <a:lnTo>
                  <a:pt x="263016" y="112014"/>
                </a:lnTo>
                <a:lnTo>
                  <a:pt x="261493" y="105918"/>
                </a:lnTo>
                <a:lnTo>
                  <a:pt x="260476" y="99314"/>
                </a:lnTo>
                <a:lnTo>
                  <a:pt x="248157" y="69596"/>
                </a:lnTo>
                <a:lnTo>
                  <a:pt x="245109" y="64008"/>
                </a:lnTo>
                <a:lnTo>
                  <a:pt x="216407" y="30226"/>
                </a:lnTo>
                <a:lnTo>
                  <a:pt x="194944" y="16383"/>
                </a:lnTo>
                <a:lnTo>
                  <a:pt x="189356" y="13335"/>
                </a:lnTo>
                <a:lnTo>
                  <a:pt x="158622" y="3048"/>
                </a:lnTo>
                <a:lnTo>
                  <a:pt x="152526" y="1524"/>
                </a:lnTo>
                <a:lnTo>
                  <a:pt x="145796" y="1016"/>
                </a:lnTo>
                <a:lnTo>
                  <a:pt x="139191" y="508"/>
                </a:lnTo>
                <a:lnTo>
                  <a:pt x="132079"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1" name="Google Shape;541;p39"/>
          <p:cNvSpPr/>
          <p:nvPr/>
        </p:nvSpPr>
        <p:spPr>
          <a:xfrm>
            <a:off x="1250683" y="3331717"/>
            <a:ext cx="331200" cy="3384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2" name="Google Shape;542;p39"/>
          <p:cNvSpPr/>
          <p:nvPr/>
        </p:nvSpPr>
        <p:spPr>
          <a:xfrm>
            <a:off x="542925" y="3612134"/>
            <a:ext cx="820419" cy="710564"/>
          </a:xfrm>
          <a:custGeom>
            <a:rect b="b" l="l" r="r" t="t"/>
            <a:pathLst>
              <a:path extrusionOk="0" h="710564" w="820419">
                <a:moveTo>
                  <a:pt x="0" y="355091"/>
                </a:moveTo>
                <a:lnTo>
                  <a:pt x="203644" y="710145"/>
                </a:lnTo>
                <a:lnTo>
                  <a:pt x="616254" y="710145"/>
                </a:lnTo>
                <a:lnTo>
                  <a:pt x="819912" y="355091"/>
                </a:lnTo>
                <a:lnTo>
                  <a:pt x="616254" y="0"/>
                </a:lnTo>
                <a:lnTo>
                  <a:pt x="203644" y="0"/>
                </a:lnTo>
                <a:lnTo>
                  <a:pt x="0" y="355091"/>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3" name="Google Shape;543;p39"/>
          <p:cNvSpPr/>
          <p:nvPr/>
        </p:nvSpPr>
        <p:spPr>
          <a:xfrm>
            <a:off x="728992" y="424687"/>
            <a:ext cx="429259" cy="371475"/>
          </a:xfrm>
          <a:custGeom>
            <a:rect b="b" l="l" r="r" t="t"/>
            <a:pathLst>
              <a:path extrusionOk="0" h="371475" w="429259">
                <a:moveTo>
                  <a:pt x="322287" y="0"/>
                </a:moveTo>
                <a:lnTo>
                  <a:pt x="106426" y="0"/>
                </a:lnTo>
                <a:lnTo>
                  <a:pt x="0" y="185547"/>
                </a:lnTo>
                <a:lnTo>
                  <a:pt x="106426" y="371094"/>
                </a:lnTo>
                <a:lnTo>
                  <a:pt x="322287" y="371094"/>
                </a:lnTo>
                <a:lnTo>
                  <a:pt x="428701" y="185547"/>
                </a:lnTo>
                <a:lnTo>
                  <a:pt x="322287"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4" name="Google Shape;544;p39"/>
          <p:cNvSpPr/>
          <p:nvPr/>
        </p:nvSpPr>
        <p:spPr>
          <a:xfrm>
            <a:off x="0" y="3996029"/>
            <a:ext cx="704850" cy="709929"/>
          </a:xfrm>
          <a:custGeom>
            <a:rect b="b" l="l" r="r" t="t"/>
            <a:pathLst>
              <a:path extrusionOk="0" h="709929" w="704850">
                <a:moveTo>
                  <a:pt x="501294" y="0"/>
                </a:moveTo>
                <a:lnTo>
                  <a:pt x="88503" y="0"/>
                </a:lnTo>
                <a:lnTo>
                  <a:pt x="0" y="154301"/>
                </a:lnTo>
                <a:lnTo>
                  <a:pt x="0" y="555482"/>
                </a:lnTo>
                <a:lnTo>
                  <a:pt x="88503" y="709790"/>
                </a:lnTo>
                <a:lnTo>
                  <a:pt x="501294" y="709790"/>
                </a:lnTo>
                <a:lnTo>
                  <a:pt x="704850" y="354888"/>
                </a:lnTo>
                <a:lnTo>
                  <a:pt x="5012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5" name="Google Shape;545;p39"/>
          <p:cNvSpPr/>
          <p:nvPr/>
        </p:nvSpPr>
        <p:spPr>
          <a:xfrm>
            <a:off x="411200" y="258572"/>
            <a:ext cx="359409" cy="310515"/>
          </a:xfrm>
          <a:custGeom>
            <a:rect b="b" l="l" r="r" t="t"/>
            <a:pathLst>
              <a:path extrusionOk="0" h="310515" w="359409">
                <a:moveTo>
                  <a:pt x="0" y="155320"/>
                </a:moveTo>
                <a:lnTo>
                  <a:pt x="89039" y="310514"/>
                </a:lnTo>
                <a:lnTo>
                  <a:pt x="269748" y="310514"/>
                </a:lnTo>
                <a:lnTo>
                  <a:pt x="358800" y="155320"/>
                </a:lnTo>
                <a:lnTo>
                  <a:pt x="269748" y="0"/>
                </a:lnTo>
                <a:lnTo>
                  <a:pt x="89039" y="0"/>
                </a:lnTo>
                <a:lnTo>
                  <a:pt x="0" y="155320"/>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6" name="Google Shape;546;p39"/>
          <p:cNvSpPr/>
          <p:nvPr/>
        </p:nvSpPr>
        <p:spPr>
          <a:xfrm>
            <a:off x="828852" y="3843146"/>
            <a:ext cx="248100" cy="2481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7" name="Google Shape;547;p39"/>
          <p:cNvSpPr/>
          <p:nvPr/>
        </p:nvSpPr>
        <p:spPr>
          <a:xfrm>
            <a:off x="67091" y="1681733"/>
            <a:ext cx="455700" cy="4371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8" name="Google Shape;548;p39"/>
          <p:cNvSpPr/>
          <p:nvPr/>
        </p:nvSpPr>
        <p:spPr>
          <a:xfrm>
            <a:off x="144945" y="4214495"/>
            <a:ext cx="300355" cy="273050"/>
          </a:xfrm>
          <a:custGeom>
            <a:rect b="b" l="l" r="r" t="t"/>
            <a:pathLst>
              <a:path extrusionOk="0" h="273050" w="300355">
                <a:moveTo>
                  <a:pt x="157632" y="0"/>
                </a:moveTo>
                <a:lnTo>
                  <a:pt x="142278" y="0"/>
                </a:lnTo>
                <a:lnTo>
                  <a:pt x="134607" y="469"/>
                </a:lnTo>
                <a:lnTo>
                  <a:pt x="84912" y="12217"/>
                </a:lnTo>
                <a:lnTo>
                  <a:pt x="78587" y="15379"/>
                </a:lnTo>
                <a:lnTo>
                  <a:pt x="72263" y="18072"/>
                </a:lnTo>
                <a:lnTo>
                  <a:pt x="38836" y="41567"/>
                </a:lnTo>
                <a:lnTo>
                  <a:pt x="14909" y="71843"/>
                </a:lnTo>
                <a:lnTo>
                  <a:pt x="1790" y="107975"/>
                </a:lnTo>
                <a:lnTo>
                  <a:pt x="0" y="120611"/>
                </a:lnTo>
                <a:lnTo>
                  <a:pt x="0" y="134162"/>
                </a:lnTo>
                <a:lnTo>
                  <a:pt x="889" y="141401"/>
                </a:lnTo>
                <a:lnTo>
                  <a:pt x="1790" y="148170"/>
                </a:lnTo>
                <a:lnTo>
                  <a:pt x="3606" y="154495"/>
                </a:lnTo>
                <a:lnTo>
                  <a:pt x="5422" y="161264"/>
                </a:lnTo>
                <a:lnTo>
                  <a:pt x="24841" y="197396"/>
                </a:lnTo>
                <a:lnTo>
                  <a:pt x="28905" y="202818"/>
                </a:lnTo>
                <a:lnTo>
                  <a:pt x="38836" y="212775"/>
                </a:lnTo>
                <a:lnTo>
                  <a:pt x="44259" y="217728"/>
                </a:lnTo>
                <a:lnTo>
                  <a:pt x="49669" y="222262"/>
                </a:lnTo>
                <a:lnTo>
                  <a:pt x="46075" y="229031"/>
                </a:lnTo>
                <a:lnTo>
                  <a:pt x="21678" y="259753"/>
                </a:lnTo>
                <a:lnTo>
                  <a:pt x="4953" y="269684"/>
                </a:lnTo>
                <a:lnTo>
                  <a:pt x="0" y="271932"/>
                </a:lnTo>
                <a:lnTo>
                  <a:pt x="2260" y="271932"/>
                </a:lnTo>
                <a:lnTo>
                  <a:pt x="9029" y="272846"/>
                </a:lnTo>
                <a:lnTo>
                  <a:pt x="25285" y="272846"/>
                </a:lnTo>
                <a:lnTo>
                  <a:pt x="69557" y="261099"/>
                </a:lnTo>
                <a:lnTo>
                  <a:pt x="92138" y="244843"/>
                </a:lnTo>
                <a:lnTo>
                  <a:pt x="208229" y="244843"/>
                </a:lnTo>
                <a:lnTo>
                  <a:pt x="245262" y="225869"/>
                </a:lnTo>
                <a:lnTo>
                  <a:pt x="256095" y="217284"/>
                </a:lnTo>
                <a:lnTo>
                  <a:pt x="261073" y="213220"/>
                </a:lnTo>
                <a:lnTo>
                  <a:pt x="265582" y="208241"/>
                </a:lnTo>
                <a:lnTo>
                  <a:pt x="270116" y="203720"/>
                </a:lnTo>
                <a:lnTo>
                  <a:pt x="274167" y="198767"/>
                </a:lnTo>
                <a:lnTo>
                  <a:pt x="293141" y="165328"/>
                </a:lnTo>
                <a:lnTo>
                  <a:pt x="299910" y="120611"/>
                </a:lnTo>
                <a:lnTo>
                  <a:pt x="298119" y="107975"/>
                </a:lnTo>
                <a:lnTo>
                  <a:pt x="285026" y="71843"/>
                </a:lnTo>
                <a:lnTo>
                  <a:pt x="261073" y="41567"/>
                </a:lnTo>
                <a:lnTo>
                  <a:pt x="227647" y="18072"/>
                </a:lnTo>
                <a:lnTo>
                  <a:pt x="221322" y="15379"/>
                </a:lnTo>
                <a:lnTo>
                  <a:pt x="214998" y="12217"/>
                </a:lnTo>
                <a:lnTo>
                  <a:pt x="194678" y="5422"/>
                </a:lnTo>
                <a:lnTo>
                  <a:pt x="187439" y="3632"/>
                </a:lnTo>
                <a:lnTo>
                  <a:pt x="180213" y="2285"/>
                </a:lnTo>
                <a:lnTo>
                  <a:pt x="165303" y="469"/>
                </a:lnTo>
                <a:lnTo>
                  <a:pt x="157632" y="0"/>
                </a:lnTo>
                <a:close/>
              </a:path>
              <a:path extrusionOk="0" h="273050" w="300355">
                <a:moveTo>
                  <a:pt x="208229" y="244843"/>
                </a:moveTo>
                <a:lnTo>
                  <a:pt x="92138" y="244843"/>
                </a:lnTo>
                <a:lnTo>
                  <a:pt x="105702" y="249351"/>
                </a:lnTo>
                <a:lnTo>
                  <a:pt x="127368" y="253428"/>
                </a:lnTo>
                <a:lnTo>
                  <a:pt x="134607" y="254330"/>
                </a:lnTo>
                <a:lnTo>
                  <a:pt x="142278" y="254774"/>
                </a:lnTo>
                <a:lnTo>
                  <a:pt x="157632" y="254774"/>
                </a:lnTo>
                <a:lnTo>
                  <a:pt x="201447" y="247103"/>
                </a:lnTo>
                <a:lnTo>
                  <a:pt x="208229" y="244843"/>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9" name="Google Shape;549;p39"/>
          <p:cNvSpPr txBox="1"/>
          <p:nvPr/>
        </p:nvSpPr>
        <p:spPr>
          <a:xfrm>
            <a:off x="778255" y="1975230"/>
            <a:ext cx="588000" cy="1855500"/>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lang="en" sz="12000">
                <a:solidFill>
                  <a:srgbClr val="FFFFFF"/>
                </a:solidFill>
                <a:latin typeface="Helvetica Neue"/>
                <a:ea typeface="Helvetica Neue"/>
                <a:cs typeface="Helvetica Neue"/>
                <a:sym typeface="Helvetica Neue"/>
              </a:rPr>
              <a:t>“</a:t>
            </a:r>
            <a:endParaRPr sz="12000">
              <a:latin typeface="Helvetica Neue"/>
              <a:ea typeface="Helvetica Neue"/>
              <a:cs typeface="Helvetica Neue"/>
              <a:sym typeface="Helvetica Neue"/>
            </a:endParaRPr>
          </a:p>
        </p:txBody>
      </p:sp>
      <p:sp>
        <p:nvSpPr>
          <p:cNvPr id="550" name="Google Shape;550;p39"/>
          <p:cNvSpPr txBox="1"/>
          <p:nvPr/>
        </p:nvSpPr>
        <p:spPr>
          <a:xfrm>
            <a:off x="2428200" y="1354200"/>
            <a:ext cx="2550600" cy="2375700"/>
          </a:xfrm>
          <a:prstGeom prst="rect">
            <a:avLst/>
          </a:prstGeom>
          <a:noFill/>
          <a:ln>
            <a:noFill/>
          </a:ln>
        </p:spPr>
        <p:txBody>
          <a:bodyPr anchorCtr="0" anchor="t" bIns="0" lIns="0" spcFirstLastPara="1" rIns="0" wrap="square" tIns="12700">
            <a:noAutofit/>
          </a:bodyPr>
          <a:lstStyle/>
          <a:p>
            <a:pPr indent="0" lvl="0" marL="0" rtl="0" algn="l">
              <a:spcBef>
                <a:spcPts val="0"/>
              </a:spcBef>
              <a:spcAft>
                <a:spcPts val="0"/>
              </a:spcAft>
              <a:buNone/>
            </a:pPr>
            <a:r>
              <a:rPr b="1" lang="en" sz="4800">
                <a:solidFill>
                  <a:srgbClr val="18BAD4"/>
                </a:solidFill>
                <a:latin typeface="Georgia"/>
                <a:ea typeface="Georgia"/>
                <a:cs typeface="Georgia"/>
                <a:sym typeface="Georgia"/>
              </a:rPr>
              <a:t>How Alexa Works?</a:t>
            </a:r>
            <a:endParaRPr>
              <a:solidFill>
                <a:schemeClr val="dk1"/>
              </a:solidFill>
            </a:endParaRPr>
          </a:p>
        </p:txBody>
      </p:sp>
      <p:pic>
        <p:nvPicPr>
          <p:cNvPr id="551" name="Google Shape;551;p39"/>
          <p:cNvPicPr preferRelativeResize="0"/>
          <p:nvPr/>
        </p:nvPicPr>
        <p:blipFill>
          <a:blip r:embed="rId11">
            <a:alphaModFix/>
          </a:blip>
          <a:stretch>
            <a:fillRect/>
          </a:stretch>
        </p:blipFill>
        <p:spPr>
          <a:xfrm>
            <a:off x="5812050" y="488550"/>
            <a:ext cx="3105501" cy="399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40"/>
          <p:cNvSpPr/>
          <p:nvPr/>
        </p:nvSpPr>
        <p:spPr>
          <a:xfrm>
            <a:off x="7663688" y="3684778"/>
            <a:ext cx="1034668" cy="89583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7" name="Google Shape;557;p40"/>
          <p:cNvSpPr/>
          <p:nvPr/>
        </p:nvSpPr>
        <p:spPr>
          <a:xfrm>
            <a:off x="410946" y="245745"/>
            <a:ext cx="1323238" cy="114604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8" name="Google Shape;558;p40"/>
          <p:cNvSpPr/>
          <p:nvPr/>
        </p:nvSpPr>
        <p:spPr>
          <a:xfrm>
            <a:off x="0" y="1058925"/>
            <a:ext cx="696595" cy="710565"/>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9" name="Google Shape;559;p40"/>
          <p:cNvSpPr/>
          <p:nvPr/>
        </p:nvSpPr>
        <p:spPr>
          <a:xfrm>
            <a:off x="71763" y="409514"/>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0" name="Google Shape;560;p40"/>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1" name="Google Shape;561;p40"/>
          <p:cNvSpPr/>
          <p:nvPr/>
        </p:nvSpPr>
        <p:spPr>
          <a:xfrm>
            <a:off x="1495425" y="0"/>
            <a:ext cx="128270"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2" name="Google Shape;562;p40"/>
          <p:cNvSpPr/>
          <p:nvPr/>
        </p:nvSpPr>
        <p:spPr>
          <a:xfrm>
            <a:off x="327799" y="88900"/>
            <a:ext cx="359410"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3" name="Google Shape;563;p40"/>
          <p:cNvSpPr/>
          <p:nvPr/>
        </p:nvSpPr>
        <p:spPr>
          <a:xfrm>
            <a:off x="1729867" y="184150"/>
            <a:ext cx="82168" cy="18415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4" name="Google Shape;564;p40"/>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5" name="Google Shape;565;p40"/>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6" name="Google Shape;566;p40"/>
          <p:cNvSpPr/>
          <p:nvPr/>
        </p:nvSpPr>
        <p:spPr>
          <a:xfrm>
            <a:off x="1013430" y="1003648"/>
            <a:ext cx="164651" cy="12473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7" name="Google Shape;567;p40"/>
          <p:cNvSpPr/>
          <p:nvPr/>
        </p:nvSpPr>
        <p:spPr>
          <a:xfrm>
            <a:off x="1003198" y="724788"/>
            <a:ext cx="52705" cy="248920"/>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8" name="Google Shape;568;p40"/>
          <p:cNvSpPr/>
          <p:nvPr/>
        </p:nvSpPr>
        <p:spPr>
          <a:xfrm>
            <a:off x="904278" y="515238"/>
            <a:ext cx="383540" cy="458470"/>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9" name="Google Shape;569;p40"/>
          <p:cNvSpPr/>
          <p:nvPr/>
        </p:nvSpPr>
        <p:spPr>
          <a:xfrm>
            <a:off x="1135697" y="724788"/>
            <a:ext cx="52705" cy="248920"/>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0" name="Google Shape;570;p40"/>
          <p:cNvSpPr/>
          <p:nvPr/>
        </p:nvSpPr>
        <p:spPr>
          <a:xfrm>
            <a:off x="1028611" y="715772"/>
            <a:ext cx="134620"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1" name="Google Shape;571;p40"/>
          <p:cNvSpPr/>
          <p:nvPr/>
        </p:nvSpPr>
        <p:spPr>
          <a:xfrm>
            <a:off x="1019517" y="977138"/>
            <a:ext cx="153035"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2" name="Google Shape;572;p40"/>
          <p:cNvSpPr/>
          <p:nvPr/>
        </p:nvSpPr>
        <p:spPr>
          <a:xfrm>
            <a:off x="335762" y="1840610"/>
            <a:ext cx="264795" cy="264795"/>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3" name="Google Shape;573;p40"/>
          <p:cNvSpPr/>
          <p:nvPr/>
        </p:nvSpPr>
        <p:spPr>
          <a:xfrm>
            <a:off x="356958" y="1861692"/>
            <a:ext cx="331203" cy="33845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4" name="Google Shape;574;p40"/>
          <p:cNvSpPr/>
          <p:nvPr/>
        </p:nvSpPr>
        <p:spPr>
          <a:xfrm>
            <a:off x="8486775" y="4585817"/>
            <a:ext cx="657225" cy="355600"/>
          </a:xfrm>
          <a:custGeom>
            <a:rect b="b" l="l" r="r" t="t"/>
            <a:pathLst>
              <a:path extrusionOk="0" h="355600" w="657225">
                <a:moveTo>
                  <a:pt x="0" y="0"/>
                </a:moveTo>
                <a:lnTo>
                  <a:pt x="203580" y="355053"/>
                </a:lnTo>
                <a:lnTo>
                  <a:pt x="616203" y="355053"/>
                </a:lnTo>
                <a:lnTo>
                  <a:pt x="657225" y="283556"/>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5" name="Google Shape;575;p40"/>
          <p:cNvSpPr/>
          <p:nvPr/>
        </p:nvSpPr>
        <p:spPr>
          <a:xfrm>
            <a:off x="8486775" y="4230776"/>
            <a:ext cx="657225" cy="355600"/>
          </a:xfrm>
          <a:custGeom>
            <a:rect b="b" l="l" r="r" t="t"/>
            <a:pathLst>
              <a:path extrusionOk="0" h="355600" w="657225">
                <a:moveTo>
                  <a:pt x="657225" y="71495"/>
                </a:moveTo>
                <a:lnTo>
                  <a:pt x="616203" y="0"/>
                </a:lnTo>
                <a:lnTo>
                  <a:pt x="203580" y="0"/>
                </a:lnTo>
                <a:lnTo>
                  <a:pt x="0" y="35504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6" name="Google Shape;576;p40"/>
          <p:cNvSpPr/>
          <p:nvPr/>
        </p:nvSpPr>
        <p:spPr>
          <a:xfrm>
            <a:off x="8124825" y="4615700"/>
            <a:ext cx="429259" cy="371475"/>
          </a:xfrm>
          <a:custGeom>
            <a:rect b="b" l="l" r="r" t="t"/>
            <a:pathLst>
              <a:path extrusionOk="0" h="371475" w="429259">
                <a:moveTo>
                  <a:pt x="322325" y="0"/>
                </a:moveTo>
                <a:lnTo>
                  <a:pt x="106425" y="0"/>
                </a:lnTo>
                <a:lnTo>
                  <a:pt x="0" y="185546"/>
                </a:lnTo>
                <a:lnTo>
                  <a:pt x="106425" y="371093"/>
                </a:lnTo>
                <a:lnTo>
                  <a:pt x="322325" y="371093"/>
                </a:lnTo>
                <a:lnTo>
                  <a:pt x="428751" y="185546"/>
                </a:lnTo>
                <a:lnTo>
                  <a:pt x="322325"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7" name="Google Shape;577;p40"/>
          <p:cNvSpPr/>
          <p:nvPr/>
        </p:nvSpPr>
        <p:spPr>
          <a:xfrm>
            <a:off x="6912969" y="4408663"/>
            <a:ext cx="820420" cy="709929"/>
          </a:xfrm>
          <a:custGeom>
            <a:rect b="b" l="l" r="r" t="t"/>
            <a:pathLst>
              <a:path extrusionOk="0" h="709929" w="820420">
                <a:moveTo>
                  <a:pt x="616457" y="0"/>
                </a:moveTo>
                <a:lnTo>
                  <a:pt x="203580" y="0"/>
                </a:lnTo>
                <a:lnTo>
                  <a:pt x="0" y="354965"/>
                </a:lnTo>
                <a:lnTo>
                  <a:pt x="203580" y="709803"/>
                </a:lnTo>
                <a:lnTo>
                  <a:pt x="616457" y="709803"/>
                </a:lnTo>
                <a:lnTo>
                  <a:pt x="819911" y="354965"/>
                </a:lnTo>
                <a:lnTo>
                  <a:pt x="61645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8" name="Google Shape;578;p40"/>
          <p:cNvSpPr/>
          <p:nvPr/>
        </p:nvSpPr>
        <p:spPr>
          <a:xfrm>
            <a:off x="8486775" y="3512184"/>
            <a:ext cx="358775" cy="310515"/>
          </a:xfrm>
          <a:custGeom>
            <a:rect b="b" l="l" r="r" t="t"/>
            <a:pathLst>
              <a:path extrusionOk="0" h="310514" w="358775">
                <a:moveTo>
                  <a:pt x="0" y="155193"/>
                </a:moveTo>
                <a:lnTo>
                  <a:pt x="89026" y="310514"/>
                </a:lnTo>
                <a:lnTo>
                  <a:pt x="269748" y="310514"/>
                </a:lnTo>
                <a:lnTo>
                  <a:pt x="358775" y="155193"/>
                </a:lnTo>
                <a:lnTo>
                  <a:pt x="269748" y="0"/>
                </a:lnTo>
                <a:lnTo>
                  <a:pt x="89026" y="0"/>
                </a:lnTo>
                <a:lnTo>
                  <a:pt x="0" y="155193"/>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9" name="Google Shape;579;p40"/>
          <p:cNvSpPr/>
          <p:nvPr/>
        </p:nvSpPr>
        <p:spPr>
          <a:xfrm>
            <a:off x="8772652" y="4461802"/>
            <a:ext cx="248030" cy="248056"/>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80" name="Google Shape;580;p40"/>
          <p:cNvSpPr/>
          <p:nvPr/>
        </p:nvSpPr>
        <p:spPr>
          <a:xfrm>
            <a:off x="1823086" y="758589"/>
            <a:ext cx="455400" cy="4371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81" name="Google Shape;581;p40"/>
          <p:cNvSpPr/>
          <p:nvPr/>
        </p:nvSpPr>
        <p:spPr>
          <a:xfrm>
            <a:off x="7173066" y="4627229"/>
            <a:ext cx="300354" cy="273050"/>
          </a:xfrm>
          <a:custGeom>
            <a:rect b="b" l="l" r="r" t="t"/>
            <a:pathLst>
              <a:path extrusionOk="0" h="273050" w="300354">
                <a:moveTo>
                  <a:pt x="157606" y="0"/>
                </a:moveTo>
                <a:lnTo>
                  <a:pt x="142239" y="0"/>
                </a:lnTo>
                <a:lnTo>
                  <a:pt x="134619" y="381"/>
                </a:lnTo>
                <a:lnTo>
                  <a:pt x="84835" y="12192"/>
                </a:lnTo>
                <a:lnTo>
                  <a:pt x="78485" y="15367"/>
                </a:lnTo>
                <a:lnTo>
                  <a:pt x="72262" y="18033"/>
                </a:lnTo>
                <a:lnTo>
                  <a:pt x="38734" y="41529"/>
                </a:lnTo>
                <a:lnTo>
                  <a:pt x="14858" y="71755"/>
                </a:lnTo>
                <a:lnTo>
                  <a:pt x="3175" y="101600"/>
                </a:lnTo>
                <a:lnTo>
                  <a:pt x="1777" y="107950"/>
                </a:lnTo>
                <a:lnTo>
                  <a:pt x="0" y="120523"/>
                </a:lnTo>
                <a:lnTo>
                  <a:pt x="0" y="134112"/>
                </a:lnTo>
                <a:lnTo>
                  <a:pt x="888" y="141350"/>
                </a:lnTo>
                <a:lnTo>
                  <a:pt x="1777" y="148081"/>
                </a:lnTo>
                <a:lnTo>
                  <a:pt x="3555" y="154431"/>
                </a:lnTo>
                <a:lnTo>
                  <a:pt x="5333" y="161162"/>
                </a:lnTo>
                <a:lnTo>
                  <a:pt x="24764" y="197357"/>
                </a:lnTo>
                <a:lnTo>
                  <a:pt x="28828" y="202819"/>
                </a:lnTo>
                <a:lnTo>
                  <a:pt x="38734" y="212725"/>
                </a:lnTo>
                <a:lnTo>
                  <a:pt x="44195" y="217677"/>
                </a:lnTo>
                <a:lnTo>
                  <a:pt x="49656" y="222250"/>
                </a:lnTo>
                <a:lnTo>
                  <a:pt x="45974" y="228981"/>
                </a:lnTo>
                <a:lnTo>
                  <a:pt x="21589" y="259714"/>
                </a:lnTo>
                <a:lnTo>
                  <a:pt x="17525" y="262381"/>
                </a:lnTo>
                <a:lnTo>
                  <a:pt x="13461" y="265175"/>
                </a:lnTo>
                <a:lnTo>
                  <a:pt x="9398" y="267843"/>
                </a:lnTo>
                <a:lnTo>
                  <a:pt x="4952" y="269620"/>
                </a:lnTo>
                <a:lnTo>
                  <a:pt x="0" y="271906"/>
                </a:lnTo>
                <a:lnTo>
                  <a:pt x="2158" y="271906"/>
                </a:lnTo>
                <a:lnTo>
                  <a:pt x="9016" y="272795"/>
                </a:lnTo>
                <a:lnTo>
                  <a:pt x="25273" y="272795"/>
                </a:lnTo>
                <a:lnTo>
                  <a:pt x="69468" y="261112"/>
                </a:lnTo>
                <a:lnTo>
                  <a:pt x="92075" y="244856"/>
                </a:lnTo>
                <a:lnTo>
                  <a:pt x="208152" y="244856"/>
                </a:lnTo>
                <a:lnTo>
                  <a:pt x="245236" y="225806"/>
                </a:lnTo>
                <a:lnTo>
                  <a:pt x="265556" y="208152"/>
                </a:lnTo>
                <a:lnTo>
                  <a:pt x="270128" y="203707"/>
                </a:lnTo>
                <a:lnTo>
                  <a:pt x="290829" y="171195"/>
                </a:lnTo>
                <a:lnTo>
                  <a:pt x="296672" y="153034"/>
                </a:lnTo>
                <a:lnTo>
                  <a:pt x="298068" y="146812"/>
                </a:lnTo>
                <a:lnTo>
                  <a:pt x="298957" y="140462"/>
                </a:lnTo>
                <a:lnTo>
                  <a:pt x="299796" y="134112"/>
                </a:lnTo>
                <a:lnTo>
                  <a:pt x="299847" y="120523"/>
                </a:lnTo>
                <a:lnTo>
                  <a:pt x="298068" y="107950"/>
                </a:lnTo>
                <a:lnTo>
                  <a:pt x="296672" y="101600"/>
                </a:lnTo>
                <a:lnTo>
                  <a:pt x="295401" y="95250"/>
                </a:lnTo>
                <a:lnTo>
                  <a:pt x="278129" y="60959"/>
                </a:lnTo>
                <a:lnTo>
                  <a:pt x="274065" y="56006"/>
                </a:lnTo>
                <a:lnTo>
                  <a:pt x="270128" y="51054"/>
                </a:lnTo>
                <a:lnTo>
                  <a:pt x="265556" y="46100"/>
                </a:lnTo>
                <a:lnTo>
                  <a:pt x="260984" y="41529"/>
                </a:lnTo>
                <a:lnTo>
                  <a:pt x="256031" y="36956"/>
                </a:lnTo>
                <a:lnTo>
                  <a:pt x="250570" y="32893"/>
                </a:lnTo>
                <a:lnTo>
                  <a:pt x="245236" y="28829"/>
                </a:lnTo>
                <a:lnTo>
                  <a:pt x="239775" y="25273"/>
                </a:lnTo>
                <a:lnTo>
                  <a:pt x="233933" y="21589"/>
                </a:lnTo>
                <a:lnTo>
                  <a:pt x="227583" y="18033"/>
                </a:lnTo>
                <a:lnTo>
                  <a:pt x="221233" y="15367"/>
                </a:lnTo>
                <a:lnTo>
                  <a:pt x="215010" y="12192"/>
                </a:lnTo>
                <a:lnTo>
                  <a:pt x="172974" y="1269"/>
                </a:lnTo>
                <a:lnTo>
                  <a:pt x="165226" y="381"/>
                </a:lnTo>
                <a:lnTo>
                  <a:pt x="157606" y="0"/>
                </a:lnTo>
                <a:close/>
              </a:path>
              <a:path extrusionOk="0" h="273050" w="300354">
                <a:moveTo>
                  <a:pt x="208152" y="244856"/>
                </a:moveTo>
                <a:lnTo>
                  <a:pt x="92075" y="244856"/>
                </a:lnTo>
                <a:lnTo>
                  <a:pt x="98805" y="247014"/>
                </a:lnTo>
                <a:lnTo>
                  <a:pt x="105663" y="249300"/>
                </a:lnTo>
                <a:lnTo>
                  <a:pt x="112902" y="250698"/>
                </a:lnTo>
                <a:lnTo>
                  <a:pt x="120141" y="251968"/>
                </a:lnTo>
                <a:lnTo>
                  <a:pt x="127380" y="253364"/>
                </a:lnTo>
                <a:lnTo>
                  <a:pt x="134619" y="254254"/>
                </a:lnTo>
                <a:lnTo>
                  <a:pt x="142239" y="254762"/>
                </a:lnTo>
                <a:lnTo>
                  <a:pt x="157606" y="254762"/>
                </a:lnTo>
                <a:lnTo>
                  <a:pt x="165226" y="254254"/>
                </a:lnTo>
                <a:lnTo>
                  <a:pt x="172974" y="253364"/>
                </a:lnTo>
                <a:lnTo>
                  <a:pt x="180212" y="251968"/>
                </a:lnTo>
                <a:lnTo>
                  <a:pt x="187451" y="250698"/>
                </a:lnTo>
                <a:lnTo>
                  <a:pt x="194690" y="248919"/>
                </a:lnTo>
                <a:lnTo>
                  <a:pt x="201422" y="247014"/>
                </a:lnTo>
                <a:lnTo>
                  <a:pt x="208152" y="244856"/>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82" name="Google Shape;582;p40"/>
          <p:cNvSpPr txBox="1"/>
          <p:nvPr>
            <p:ph type="title"/>
          </p:nvPr>
        </p:nvSpPr>
        <p:spPr>
          <a:xfrm>
            <a:off x="4929113" y="499974"/>
            <a:ext cx="3930000" cy="635100"/>
          </a:xfrm>
          <a:prstGeom prst="rect">
            <a:avLst/>
          </a:prstGeom>
          <a:noFill/>
          <a:ln>
            <a:noFill/>
          </a:ln>
        </p:spPr>
        <p:txBody>
          <a:bodyPr anchorCtr="0" anchor="t" bIns="0" lIns="0" spcFirstLastPara="1" rIns="0" wrap="square" tIns="12050">
            <a:noAutofit/>
          </a:bodyPr>
          <a:lstStyle/>
          <a:p>
            <a:pPr indent="0" lvl="0" marL="12700" marR="0" rtl="0" algn="l">
              <a:lnSpc>
                <a:spcPct val="100000"/>
              </a:lnSpc>
              <a:spcBef>
                <a:spcPts val="0"/>
              </a:spcBef>
              <a:spcAft>
                <a:spcPts val="0"/>
              </a:spcAft>
              <a:buNone/>
            </a:pPr>
            <a:r>
              <a:rPr b="1" i="0" lang="en" sz="4000" u="none" cap="none" strike="noStrike">
                <a:solidFill>
                  <a:srgbClr val="18BAD4"/>
                </a:solidFill>
                <a:latin typeface="Georgia"/>
                <a:ea typeface="Georgia"/>
                <a:cs typeface="Georgia"/>
                <a:sym typeface="Georgia"/>
              </a:rPr>
              <a:t>Process is easy</a:t>
            </a:r>
            <a:endParaRPr b="0" i="0" sz="4000" u="none" cap="none" strike="noStrike">
              <a:solidFill>
                <a:srgbClr val="18BAD4"/>
              </a:solidFill>
              <a:latin typeface="Georgia"/>
              <a:ea typeface="Georgia"/>
              <a:cs typeface="Georgia"/>
              <a:sym typeface="Georgia"/>
            </a:endParaRPr>
          </a:p>
        </p:txBody>
      </p:sp>
      <p:sp>
        <p:nvSpPr>
          <p:cNvPr id="583" name="Google Shape;583;p40"/>
          <p:cNvSpPr/>
          <p:nvPr/>
        </p:nvSpPr>
        <p:spPr>
          <a:xfrm>
            <a:off x="3179064" y="1932432"/>
            <a:ext cx="3023700" cy="19812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84" name="Google Shape;584;p40"/>
          <p:cNvSpPr/>
          <p:nvPr/>
        </p:nvSpPr>
        <p:spPr>
          <a:xfrm>
            <a:off x="2286000" y="1429511"/>
            <a:ext cx="310800" cy="8352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85" name="Google Shape;585;p40"/>
          <p:cNvSpPr txBox="1"/>
          <p:nvPr/>
        </p:nvSpPr>
        <p:spPr>
          <a:xfrm>
            <a:off x="6379476" y="2123948"/>
            <a:ext cx="8769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800">
                <a:solidFill>
                  <a:srgbClr val="D9D9D9"/>
                </a:solidFill>
                <a:latin typeface="Arial"/>
                <a:ea typeface="Arial"/>
                <a:cs typeface="Arial"/>
                <a:sym typeface="Arial"/>
              </a:rPr>
              <a:t>Request</a:t>
            </a:r>
            <a:endParaRPr sz="1800">
              <a:latin typeface="Arial"/>
              <a:ea typeface="Arial"/>
              <a:cs typeface="Arial"/>
              <a:sym typeface="Arial"/>
            </a:endParaRPr>
          </a:p>
        </p:txBody>
      </p:sp>
      <p:sp>
        <p:nvSpPr>
          <p:cNvPr id="586" name="Google Shape;586;p40"/>
          <p:cNvSpPr/>
          <p:nvPr/>
        </p:nvSpPr>
        <p:spPr>
          <a:xfrm>
            <a:off x="4169664" y="3499103"/>
            <a:ext cx="1063800" cy="1524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87" name="Google Shape;587;p40"/>
          <p:cNvSpPr/>
          <p:nvPr/>
        </p:nvSpPr>
        <p:spPr>
          <a:xfrm>
            <a:off x="2798229" y="1602739"/>
            <a:ext cx="2106295" cy="346075"/>
          </a:xfrm>
          <a:custGeom>
            <a:rect b="b" l="l" r="r" t="t"/>
            <a:pathLst>
              <a:path extrusionOk="0" h="346075" w="2106295">
                <a:moveTo>
                  <a:pt x="126479" y="0"/>
                </a:moveTo>
                <a:lnTo>
                  <a:pt x="0" y="64515"/>
                </a:lnTo>
                <a:lnTo>
                  <a:pt x="127507" y="127000"/>
                </a:lnTo>
                <a:lnTo>
                  <a:pt x="127045" y="69951"/>
                </a:lnTo>
                <a:lnTo>
                  <a:pt x="114338" y="69951"/>
                </a:lnTo>
                <a:lnTo>
                  <a:pt x="114236" y="57251"/>
                </a:lnTo>
                <a:lnTo>
                  <a:pt x="126942" y="57149"/>
                </a:lnTo>
                <a:lnTo>
                  <a:pt x="126479" y="0"/>
                </a:lnTo>
                <a:close/>
              </a:path>
              <a:path extrusionOk="0" h="346075" w="2106295">
                <a:moveTo>
                  <a:pt x="126942" y="57149"/>
                </a:moveTo>
                <a:lnTo>
                  <a:pt x="114236" y="57251"/>
                </a:lnTo>
                <a:lnTo>
                  <a:pt x="114338" y="69951"/>
                </a:lnTo>
                <a:lnTo>
                  <a:pt x="127045" y="69849"/>
                </a:lnTo>
                <a:lnTo>
                  <a:pt x="126942" y="57149"/>
                </a:lnTo>
                <a:close/>
              </a:path>
              <a:path extrusionOk="0" h="346075" w="2106295">
                <a:moveTo>
                  <a:pt x="127045" y="69849"/>
                </a:moveTo>
                <a:lnTo>
                  <a:pt x="114338" y="69951"/>
                </a:lnTo>
                <a:lnTo>
                  <a:pt x="127045" y="69951"/>
                </a:lnTo>
                <a:close/>
              </a:path>
              <a:path extrusionOk="0" h="346075" w="2106295">
                <a:moveTo>
                  <a:pt x="165036" y="56845"/>
                </a:moveTo>
                <a:lnTo>
                  <a:pt x="126942" y="57149"/>
                </a:lnTo>
                <a:lnTo>
                  <a:pt x="127045" y="69849"/>
                </a:lnTo>
                <a:lnTo>
                  <a:pt x="165138" y="69545"/>
                </a:lnTo>
                <a:lnTo>
                  <a:pt x="165036" y="56845"/>
                </a:lnTo>
                <a:close/>
              </a:path>
              <a:path extrusionOk="0" h="346075" w="2106295">
                <a:moveTo>
                  <a:pt x="253936" y="56134"/>
                </a:moveTo>
                <a:lnTo>
                  <a:pt x="203136" y="56540"/>
                </a:lnTo>
                <a:lnTo>
                  <a:pt x="203238" y="69240"/>
                </a:lnTo>
                <a:lnTo>
                  <a:pt x="254038" y="68834"/>
                </a:lnTo>
                <a:lnTo>
                  <a:pt x="253936" y="56134"/>
                </a:lnTo>
                <a:close/>
              </a:path>
              <a:path extrusionOk="0" h="346075" w="2106295">
                <a:moveTo>
                  <a:pt x="342836" y="55422"/>
                </a:moveTo>
                <a:lnTo>
                  <a:pt x="292036" y="55829"/>
                </a:lnTo>
                <a:lnTo>
                  <a:pt x="292138" y="68529"/>
                </a:lnTo>
                <a:lnTo>
                  <a:pt x="342938" y="68122"/>
                </a:lnTo>
                <a:lnTo>
                  <a:pt x="342836" y="55422"/>
                </a:lnTo>
                <a:close/>
              </a:path>
              <a:path extrusionOk="0" h="346075" w="2106295">
                <a:moveTo>
                  <a:pt x="431736" y="54711"/>
                </a:moveTo>
                <a:lnTo>
                  <a:pt x="380936" y="55118"/>
                </a:lnTo>
                <a:lnTo>
                  <a:pt x="381038" y="67818"/>
                </a:lnTo>
                <a:lnTo>
                  <a:pt x="431838" y="67411"/>
                </a:lnTo>
                <a:lnTo>
                  <a:pt x="431736" y="54711"/>
                </a:lnTo>
                <a:close/>
              </a:path>
              <a:path extrusionOk="0" h="346075" w="2106295">
                <a:moveTo>
                  <a:pt x="520623" y="54000"/>
                </a:moveTo>
                <a:lnTo>
                  <a:pt x="469823" y="54406"/>
                </a:lnTo>
                <a:lnTo>
                  <a:pt x="469925" y="67106"/>
                </a:lnTo>
                <a:lnTo>
                  <a:pt x="520725" y="66700"/>
                </a:lnTo>
                <a:lnTo>
                  <a:pt x="520623" y="54000"/>
                </a:lnTo>
                <a:close/>
              </a:path>
              <a:path extrusionOk="0" h="346075" w="2106295">
                <a:moveTo>
                  <a:pt x="609523" y="53289"/>
                </a:moveTo>
                <a:lnTo>
                  <a:pt x="558723" y="53695"/>
                </a:lnTo>
                <a:lnTo>
                  <a:pt x="558825" y="66395"/>
                </a:lnTo>
                <a:lnTo>
                  <a:pt x="609625" y="65989"/>
                </a:lnTo>
                <a:lnTo>
                  <a:pt x="609523" y="53289"/>
                </a:lnTo>
                <a:close/>
              </a:path>
              <a:path extrusionOk="0" h="346075" w="2106295">
                <a:moveTo>
                  <a:pt x="698423" y="52577"/>
                </a:moveTo>
                <a:lnTo>
                  <a:pt x="647623" y="52984"/>
                </a:lnTo>
                <a:lnTo>
                  <a:pt x="647725" y="65684"/>
                </a:lnTo>
                <a:lnTo>
                  <a:pt x="698525" y="65277"/>
                </a:lnTo>
                <a:lnTo>
                  <a:pt x="698423" y="52577"/>
                </a:lnTo>
                <a:close/>
              </a:path>
              <a:path extrusionOk="0" h="346075" w="2106295">
                <a:moveTo>
                  <a:pt x="787323" y="51866"/>
                </a:moveTo>
                <a:lnTo>
                  <a:pt x="736523" y="52273"/>
                </a:lnTo>
                <a:lnTo>
                  <a:pt x="736625" y="64960"/>
                </a:lnTo>
                <a:lnTo>
                  <a:pt x="787425" y="64566"/>
                </a:lnTo>
                <a:lnTo>
                  <a:pt x="787323" y="51866"/>
                </a:lnTo>
                <a:close/>
              </a:path>
              <a:path extrusionOk="0" h="346075" w="2106295">
                <a:moveTo>
                  <a:pt x="876211" y="51155"/>
                </a:moveTo>
                <a:lnTo>
                  <a:pt x="825423" y="51562"/>
                </a:lnTo>
                <a:lnTo>
                  <a:pt x="825525" y="64262"/>
                </a:lnTo>
                <a:lnTo>
                  <a:pt x="876312" y="63842"/>
                </a:lnTo>
                <a:lnTo>
                  <a:pt x="876211" y="51155"/>
                </a:lnTo>
                <a:close/>
              </a:path>
              <a:path extrusionOk="0" h="346075" w="2106295">
                <a:moveTo>
                  <a:pt x="965111" y="50431"/>
                </a:moveTo>
                <a:lnTo>
                  <a:pt x="914311" y="50838"/>
                </a:lnTo>
                <a:lnTo>
                  <a:pt x="914412" y="63538"/>
                </a:lnTo>
                <a:lnTo>
                  <a:pt x="965212" y="63131"/>
                </a:lnTo>
                <a:lnTo>
                  <a:pt x="965111" y="50431"/>
                </a:lnTo>
                <a:close/>
              </a:path>
              <a:path extrusionOk="0" h="346075" w="2106295">
                <a:moveTo>
                  <a:pt x="1054011" y="49720"/>
                </a:moveTo>
                <a:lnTo>
                  <a:pt x="1003211" y="50126"/>
                </a:lnTo>
                <a:lnTo>
                  <a:pt x="1003312" y="62826"/>
                </a:lnTo>
                <a:lnTo>
                  <a:pt x="1054112" y="62420"/>
                </a:lnTo>
                <a:lnTo>
                  <a:pt x="1054011" y="49720"/>
                </a:lnTo>
                <a:close/>
              </a:path>
              <a:path extrusionOk="0" h="346075" w="2106295">
                <a:moveTo>
                  <a:pt x="1142911" y="49009"/>
                </a:moveTo>
                <a:lnTo>
                  <a:pt x="1092111" y="49415"/>
                </a:lnTo>
                <a:lnTo>
                  <a:pt x="1092212" y="62115"/>
                </a:lnTo>
                <a:lnTo>
                  <a:pt x="1143012" y="61709"/>
                </a:lnTo>
                <a:lnTo>
                  <a:pt x="1142911" y="49009"/>
                </a:lnTo>
                <a:close/>
              </a:path>
              <a:path extrusionOk="0" h="346075" w="2106295">
                <a:moveTo>
                  <a:pt x="1231811" y="48298"/>
                </a:moveTo>
                <a:lnTo>
                  <a:pt x="1181011" y="48704"/>
                </a:lnTo>
                <a:lnTo>
                  <a:pt x="1181112" y="61404"/>
                </a:lnTo>
                <a:lnTo>
                  <a:pt x="1231912" y="60998"/>
                </a:lnTo>
                <a:lnTo>
                  <a:pt x="1231811" y="48298"/>
                </a:lnTo>
                <a:close/>
              </a:path>
              <a:path extrusionOk="0" h="346075" w="2106295">
                <a:moveTo>
                  <a:pt x="1320698" y="47586"/>
                </a:moveTo>
                <a:lnTo>
                  <a:pt x="1269898" y="47993"/>
                </a:lnTo>
                <a:lnTo>
                  <a:pt x="1270000" y="60693"/>
                </a:lnTo>
                <a:lnTo>
                  <a:pt x="1320800" y="60286"/>
                </a:lnTo>
                <a:lnTo>
                  <a:pt x="1320698" y="47586"/>
                </a:lnTo>
                <a:close/>
              </a:path>
              <a:path extrusionOk="0" h="346075" w="2106295">
                <a:moveTo>
                  <a:pt x="1409598" y="46875"/>
                </a:moveTo>
                <a:lnTo>
                  <a:pt x="1358798" y="47282"/>
                </a:lnTo>
                <a:lnTo>
                  <a:pt x="1358900" y="59982"/>
                </a:lnTo>
                <a:lnTo>
                  <a:pt x="1409700" y="59575"/>
                </a:lnTo>
                <a:lnTo>
                  <a:pt x="1409598" y="46875"/>
                </a:lnTo>
                <a:close/>
              </a:path>
              <a:path extrusionOk="0" h="346075" w="2106295">
                <a:moveTo>
                  <a:pt x="1498498" y="46164"/>
                </a:moveTo>
                <a:lnTo>
                  <a:pt x="1447698" y="46570"/>
                </a:lnTo>
                <a:lnTo>
                  <a:pt x="1447800" y="59270"/>
                </a:lnTo>
                <a:lnTo>
                  <a:pt x="1498600" y="58864"/>
                </a:lnTo>
                <a:lnTo>
                  <a:pt x="1498498" y="46164"/>
                </a:lnTo>
                <a:close/>
              </a:path>
              <a:path extrusionOk="0" h="346075" w="2106295">
                <a:moveTo>
                  <a:pt x="1587398" y="45453"/>
                </a:moveTo>
                <a:lnTo>
                  <a:pt x="1536598" y="45859"/>
                </a:lnTo>
                <a:lnTo>
                  <a:pt x="1536700" y="58559"/>
                </a:lnTo>
                <a:lnTo>
                  <a:pt x="1587500" y="58153"/>
                </a:lnTo>
                <a:lnTo>
                  <a:pt x="1587398" y="45453"/>
                </a:lnTo>
                <a:close/>
              </a:path>
              <a:path extrusionOk="0" h="346075" w="2106295">
                <a:moveTo>
                  <a:pt x="1676285" y="44742"/>
                </a:moveTo>
                <a:lnTo>
                  <a:pt x="1625498" y="45148"/>
                </a:lnTo>
                <a:lnTo>
                  <a:pt x="1625600" y="57848"/>
                </a:lnTo>
                <a:lnTo>
                  <a:pt x="1676387" y="57442"/>
                </a:lnTo>
                <a:lnTo>
                  <a:pt x="1676285" y="44742"/>
                </a:lnTo>
                <a:close/>
              </a:path>
              <a:path extrusionOk="0" h="346075" w="2106295">
                <a:moveTo>
                  <a:pt x="1765185" y="44030"/>
                </a:moveTo>
                <a:lnTo>
                  <a:pt x="1714385" y="44437"/>
                </a:lnTo>
                <a:lnTo>
                  <a:pt x="1714487" y="57137"/>
                </a:lnTo>
                <a:lnTo>
                  <a:pt x="1765287" y="56730"/>
                </a:lnTo>
                <a:lnTo>
                  <a:pt x="1765185" y="44030"/>
                </a:lnTo>
                <a:close/>
              </a:path>
              <a:path extrusionOk="0" h="346075" w="2106295">
                <a:moveTo>
                  <a:pt x="1854085" y="43319"/>
                </a:moveTo>
                <a:lnTo>
                  <a:pt x="1803285" y="43726"/>
                </a:lnTo>
                <a:lnTo>
                  <a:pt x="1803387" y="56426"/>
                </a:lnTo>
                <a:lnTo>
                  <a:pt x="1854187" y="56019"/>
                </a:lnTo>
                <a:lnTo>
                  <a:pt x="1854085" y="43319"/>
                </a:lnTo>
                <a:close/>
              </a:path>
              <a:path extrusionOk="0" h="346075" w="2106295">
                <a:moveTo>
                  <a:pt x="1942985" y="42608"/>
                </a:moveTo>
                <a:lnTo>
                  <a:pt x="1892185" y="43014"/>
                </a:lnTo>
                <a:lnTo>
                  <a:pt x="1892287" y="55714"/>
                </a:lnTo>
                <a:lnTo>
                  <a:pt x="1943087" y="55308"/>
                </a:lnTo>
                <a:lnTo>
                  <a:pt x="1942985" y="42608"/>
                </a:lnTo>
                <a:close/>
              </a:path>
              <a:path extrusionOk="0" h="346075" w="2106295">
                <a:moveTo>
                  <a:pt x="2031885" y="41897"/>
                </a:moveTo>
                <a:lnTo>
                  <a:pt x="1981085" y="42303"/>
                </a:lnTo>
                <a:lnTo>
                  <a:pt x="1981187" y="55003"/>
                </a:lnTo>
                <a:lnTo>
                  <a:pt x="2031987" y="54584"/>
                </a:lnTo>
                <a:lnTo>
                  <a:pt x="2031885" y="41897"/>
                </a:lnTo>
                <a:close/>
              </a:path>
              <a:path extrusionOk="0" h="346075" w="2106295">
                <a:moveTo>
                  <a:pt x="2036292" y="75463"/>
                </a:moveTo>
                <a:lnTo>
                  <a:pt x="2036152" y="126263"/>
                </a:lnTo>
                <a:lnTo>
                  <a:pt x="2048852" y="126288"/>
                </a:lnTo>
                <a:lnTo>
                  <a:pt x="2048992" y="75488"/>
                </a:lnTo>
                <a:lnTo>
                  <a:pt x="2036292" y="75463"/>
                </a:lnTo>
                <a:close/>
              </a:path>
              <a:path extrusionOk="0" h="346075" w="2106295">
                <a:moveTo>
                  <a:pt x="2036064" y="164363"/>
                </a:moveTo>
                <a:lnTo>
                  <a:pt x="2035936" y="215163"/>
                </a:lnTo>
                <a:lnTo>
                  <a:pt x="2048636" y="215188"/>
                </a:lnTo>
                <a:lnTo>
                  <a:pt x="2048764" y="164388"/>
                </a:lnTo>
                <a:lnTo>
                  <a:pt x="2036064" y="164363"/>
                </a:lnTo>
                <a:close/>
              </a:path>
              <a:path extrusionOk="0" h="346075" w="2106295">
                <a:moveTo>
                  <a:pt x="1978774" y="218782"/>
                </a:moveTo>
                <a:lnTo>
                  <a:pt x="2041956" y="345948"/>
                </a:lnTo>
                <a:lnTo>
                  <a:pt x="2105774" y="219100"/>
                </a:lnTo>
                <a:lnTo>
                  <a:pt x="1978774" y="218782"/>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88" name="Google Shape;588;p40"/>
          <p:cNvSpPr/>
          <p:nvPr/>
        </p:nvSpPr>
        <p:spPr>
          <a:xfrm>
            <a:off x="915504" y="1614195"/>
            <a:ext cx="1199514" cy="932180"/>
          </a:xfrm>
          <a:custGeom>
            <a:rect b="b" l="l" r="r" t="t"/>
            <a:pathLst>
              <a:path extrusionOk="0" h="932180" w="1199514">
                <a:moveTo>
                  <a:pt x="57147" y="805214"/>
                </a:moveTo>
                <a:lnTo>
                  <a:pt x="0" y="805700"/>
                </a:lnTo>
                <a:lnTo>
                  <a:pt x="64588" y="932154"/>
                </a:lnTo>
                <a:lnTo>
                  <a:pt x="120488" y="817918"/>
                </a:lnTo>
                <a:lnTo>
                  <a:pt x="57256" y="817918"/>
                </a:lnTo>
                <a:lnTo>
                  <a:pt x="57147" y="805214"/>
                </a:lnTo>
                <a:close/>
              </a:path>
              <a:path extrusionOk="0" h="932180" w="1199514">
                <a:moveTo>
                  <a:pt x="69847" y="805106"/>
                </a:moveTo>
                <a:lnTo>
                  <a:pt x="57147" y="805214"/>
                </a:lnTo>
                <a:lnTo>
                  <a:pt x="57256" y="817918"/>
                </a:lnTo>
                <a:lnTo>
                  <a:pt x="69956" y="817803"/>
                </a:lnTo>
                <a:lnTo>
                  <a:pt x="69847" y="805106"/>
                </a:lnTo>
                <a:close/>
              </a:path>
              <a:path extrusionOk="0" h="932180" w="1199514">
                <a:moveTo>
                  <a:pt x="126994" y="804621"/>
                </a:moveTo>
                <a:lnTo>
                  <a:pt x="69847" y="805106"/>
                </a:lnTo>
                <a:lnTo>
                  <a:pt x="69956" y="817803"/>
                </a:lnTo>
                <a:lnTo>
                  <a:pt x="57256" y="817918"/>
                </a:lnTo>
                <a:lnTo>
                  <a:pt x="120488" y="817918"/>
                </a:lnTo>
                <a:lnTo>
                  <a:pt x="126994" y="804621"/>
                </a:lnTo>
                <a:close/>
              </a:path>
              <a:path extrusionOk="0" h="932180" w="1199514">
                <a:moveTo>
                  <a:pt x="69519" y="767003"/>
                </a:moveTo>
                <a:lnTo>
                  <a:pt x="56821" y="767118"/>
                </a:lnTo>
                <a:lnTo>
                  <a:pt x="57147" y="805214"/>
                </a:lnTo>
                <a:lnTo>
                  <a:pt x="69847" y="805106"/>
                </a:lnTo>
                <a:lnTo>
                  <a:pt x="69519" y="767003"/>
                </a:lnTo>
                <a:close/>
              </a:path>
              <a:path extrusionOk="0" h="932180" w="1199514">
                <a:moveTo>
                  <a:pt x="68757" y="678116"/>
                </a:moveTo>
                <a:lnTo>
                  <a:pt x="56057" y="678218"/>
                </a:lnTo>
                <a:lnTo>
                  <a:pt x="56493" y="729018"/>
                </a:lnTo>
                <a:lnTo>
                  <a:pt x="69193" y="728903"/>
                </a:lnTo>
                <a:lnTo>
                  <a:pt x="68757" y="678116"/>
                </a:lnTo>
                <a:close/>
              </a:path>
              <a:path extrusionOk="0" h="932180" w="1199514">
                <a:moveTo>
                  <a:pt x="67994" y="589216"/>
                </a:moveTo>
                <a:lnTo>
                  <a:pt x="55294" y="589318"/>
                </a:lnTo>
                <a:lnTo>
                  <a:pt x="55731" y="640118"/>
                </a:lnTo>
                <a:lnTo>
                  <a:pt x="68430" y="640016"/>
                </a:lnTo>
                <a:lnTo>
                  <a:pt x="67994" y="589216"/>
                </a:lnTo>
                <a:close/>
              </a:path>
              <a:path extrusionOk="0" h="932180" w="1199514">
                <a:moveTo>
                  <a:pt x="67231" y="500316"/>
                </a:moveTo>
                <a:lnTo>
                  <a:pt x="54531" y="500430"/>
                </a:lnTo>
                <a:lnTo>
                  <a:pt x="54968" y="551230"/>
                </a:lnTo>
                <a:lnTo>
                  <a:pt x="67666" y="551116"/>
                </a:lnTo>
                <a:lnTo>
                  <a:pt x="67231" y="500316"/>
                </a:lnTo>
                <a:close/>
              </a:path>
              <a:path extrusionOk="0" h="932180" w="1199514">
                <a:moveTo>
                  <a:pt x="66467" y="411416"/>
                </a:moveTo>
                <a:lnTo>
                  <a:pt x="53767" y="411530"/>
                </a:lnTo>
                <a:lnTo>
                  <a:pt x="54204" y="462330"/>
                </a:lnTo>
                <a:lnTo>
                  <a:pt x="66903" y="462216"/>
                </a:lnTo>
                <a:lnTo>
                  <a:pt x="66467" y="411416"/>
                </a:lnTo>
                <a:close/>
              </a:path>
              <a:path extrusionOk="0" h="932180" w="1199514">
                <a:moveTo>
                  <a:pt x="65704" y="322529"/>
                </a:moveTo>
                <a:lnTo>
                  <a:pt x="53004" y="322630"/>
                </a:lnTo>
                <a:lnTo>
                  <a:pt x="53441" y="373430"/>
                </a:lnTo>
                <a:lnTo>
                  <a:pt x="66140" y="373316"/>
                </a:lnTo>
                <a:lnTo>
                  <a:pt x="65704" y="322529"/>
                </a:lnTo>
                <a:close/>
              </a:path>
              <a:path extrusionOk="0" h="932180" w="1199514">
                <a:moveTo>
                  <a:pt x="64941" y="233629"/>
                </a:moveTo>
                <a:lnTo>
                  <a:pt x="52242" y="233730"/>
                </a:lnTo>
                <a:lnTo>
                  <a:pt x="52678" y="284530"/>
                </a:lnTo>
                <a:lnTo>
                  <a:pt x="65378" y="284429"/>
                </a:lnTo>
                <a:lnTo>
                  <a:pt x="64941" y="233629"/>
                </a:lnTo>
                <a:close/>
              </a:path>
              <a:path extrusionOk="0" h="932180" w="1199514">
                <a:moveTo>
                  <a:pt x="64178" y="144729"/>
                </a:moveTo>
                <a:lnTo>
                  <a:pt x="51479" y="144843"/>
                </a:lnTo>
                <a:lnTo>
                  <a:pt x="51915" y="195643"/>
                </a:lnTo>
                <a:lnTo>
                  <a:pt x="64615" y="195529"/>
                </a:lnTo>
                <a:lnTo>
                  <a:pt x="64178" y="144729"/>
                </a:lnTo>
                <a:close/>
              </a:path>
              <a:path extrusionOk="0" h="932180" w="1199514">
                <a:moveTo>
                  <a:pt x="71301" y="63601"/>
                </a:moveTo>
                <a:lnTo>
                  <a:pt x="50782" y="63728"/>
                </a:lnTo>
                <a:lnTo>
                  <a:pt x="51151" y="106743"/>
                </a:lnTo>
                <a:lnTo>
                  <a:pt x="63851" y="106629"/>
                </a:lnTo>
                <a:lnTo>
                  <a:pt x="63591" y="76390"/>
                </a:lnTo>
                <a:lnTo>
                  <a:pt x="57228" y="76390"/>
                </a:lnTo>
                <a:lnTo>
                  <a:pt x="63536" y="69989"/>
                </a:lnTo>
                <a:lnTo>
                  <a:pt x="71343" y="69989"/>
                </a:lnTo>
                <a:lnTo>
                  <a:pt x="71301" y="63601"/>
                </a:lnTo>
                <a:close/>
              </a:path>
              <a:path extrusionOk="0" h="932180" w="1199514">
                <a:moveTo>
                  <a:pt x="63536" y="69989"/>
                </a:moveTo>
                <a:lnTo>
                  <a:pt x="57228" y="76390"/>
                </a:lnTo>
                <a:lnTo>
                  <a:pt x="63591" y="76350"/>
                </a:lnTo>
                <a:lnTo>
                  <a:pt x="63536" y="69989"/>
                </a:lnTo>
                <a:close/>
              </a:path>
              <a:path extrusionOk="0" h="932180" w="1199514">
                <a:moveTo>
                  <a:pt x="63591" y="76350"/>
                </a:moveTo>
                <a:lnTo>
                  <a:pt x="57228" y="76390"/>
                </a:lnTo>
                <a:lnTo>
                  <a:pt x="63591" y="76390"/>
                </a:lnTo>
                <a:close/>
              </a:path>
              <a:path extrusionOk="0" h="932180" w="1199514">
                <a:moveTo>
                  <a:pt x="71343" y="69989"/>
                </a:moveTo>
                <a:lnTo>
                  <a:pt x="63536" y="69989"/>
                </a:lnTo>
                <a:lnTo>
                  <a:pt x="63591" y="76350"/>
                </a:lnTo>
                <a:lnTo>
                  <a:pt x="71384" y="76301"/>
                </a:lnTo>
                <a:lnTo>
                  <a:pt x="71343" y="69989"/>
                </a:lnTo>
                <a:close/>
              </a:path>
              <a:path extrusionOk="0" h="932180" w="1199514">
                <a:moveTo>
                  <a:pt x="160200" y="63030"/>
                </a:moveTo>
                <a:lnTo>
                  <a:pt x="109401" y="63360"/>
                </a:lnTo>
                <a:lnTo>
                  <a:pt x="109482" y="76060"/>
                </a:lnTo>
                <a:lnTo>
                  <a:pt x="160281" y="75730"/>
                </a:lnTo>
                <a:lnTo>
                  <a:pt x="160200" y="63030"/>
                </a:lnTo>
                <a:close/>
              </a:path>
              <a:path extrusionOk="0" h="932180" w="1199514">
                <a:moveTo>
                  <a:pt x="249097" y="62458"/>
                </a:moveTo>
                <a:lnTo>
                  <a:pt x="198299" y="62788"/>
                </a:lnTo>
                <a:lnTo>
                  <a:pt x="198381" y="75488"/>
                </a:lnTo>
                <a:lnTo>
                  <a:pt x="249180" y="75158"/>
                </a:lnTo>
                <a:lnTo>
                  <a:pt x="249097" y="62458"/>
                </a:lnTo>
                <a:close/>
              </a:path>
              <a:path extrusionOk="0" h="932180" w="1199514">
                <a:moveTo>
                  <a:pt x="337996" y="61887"/>
                </a:moveTo>
                <a:lnTo>
                  <a:pt x="287197" y="62204"/>
                </a:lnTo>
                <a:lnTo>
                  <a:pt x="287279" y="74904"/>
                </a:lnTo>
                <a:lnTo>
                  <a:pt x="338077" y="74587"/>
                </a:lnTo>
                <a:lnTo>
                  <a:pt x="337996" y="61887"/>
                </a:lnTo>
                <a:close/>
              </a:path>
              <a:path extrusionOk="0" h="932180" w="1199514">
                <a:moveTo>
                  <a:pt x="426893" y="61302"/>
                </a:moveTo>
                <a:lnTo>
                  <a:pt x="376095" y="61633"/>
                </a:lnTo>
                <a:lnTo>
                  <a:pt x="376177" y="74333"/>
                </a:lnTo>
                <a:lnTo>
                  <a:pt x="426976" y="74002"/>
                </a:lnTo>
                <a:lnTo>
                  <a:pt x="426893" y="61302"/>
                </a:lnTo>
                <a:close/>
              </a:path>
              <a:path extrusionOk="0" h="932180" w="1199514">
                <a:moveTo>
                  <a:pt x="515797" y="60731"/>
                </a:moveTo>
                <a:lnTo>
                  <a:pt x="464997" y="61061"/>
                </a:lnTo>
                <a:lnTo>
                  <a:pt x="465073" y="73761"/>
                </a:lnTo>
                <a:lnTo>
                  <a:pt x="515873" y="73431"/>
                </a:lnTo>
                <a:lnTo>
                  <a:pt x="515797" y="60731"/>
                </a:lnTo>
                <a:close/>
              </a:path>
              <a:path extrusionOk="0" h="932180" w="1199514">
                <a:moveTo>
                  <a:pt x="604685" y="60159"/>
                </a:moveTo>
                <a:lnTo>
                  <a:pt x="553897" y="60490"/>
                </a:lnTo>
                <a:lnTo>
                  <a:pt x="553973" y="73190"/>
                </a:lnTo>
                <a:lnTo>
                  <a:pt x="604773" y="72859"/>
                </a:lnTo>
                <a:lnTo>
                  <a:pt x="604685" y="60159"/>
                </a:lnTo>
                <a:close/>
              </a:path>
              <a:path extrusionOk="0" h="932180" w="1199514">
                <a:moveTo>
                  <a:pt x="693585" y="59588"/>
                </a:moveTo>
                <a:lnTo>
                  <a:pt x="642785" y="59918"/>
                </a:lnTo>
                <a:lnTo>
                  <a:pt x="642873" y="72618"/>
                </a:lnTo>
                <a:lnTo>
                  <a:pt x="693673" y="72288"/>
                </a:lnTo>
                <a:lnTo>
                  <a:pt x="693585" y="59588"/>
                </a:lnTo>
                <a:close/>
              </a:path>
              <a:path extrusionOk="0" h="932180" w="1199514">
                <a:moveTo>
                  <a:pt x="782485" y="59016"/>
                </a:moveTo>
                <a:lnTo>
                  <a:pt x="731685" y="59347"/>
                </a:lnTo>
                <a:lnTo>
                  <a:pt x="731773" y="72047"/>
                </a:lnTo>
                <a:lnTo>
                  <a:pt x="782573" y="71716"/>
                </a:lnTo>
                <a:lnTo>
                  <a:pt x="782485" y="59016"/>
                </a:lnTo>
                <a:close/>
              </a:path>
              <a:path extrusionOk="0" h="932180" w="1199514">
                <a:moveTo>
                  <a:pt x="871385" y="58445"/>
                </a:moveTo>
                <a:lnTo>
                  <a:pt x="820585" y="58762"/>
                </a:lnTo>
                <a:lnTo>
                  <a:pt x="820661" y="71462"/>
                </a:lnTo>
                <a:lnTo>
                  <a:pt x="871461" y="71145"/>
                </a:lnTo>
                <a:lnTo>
                  <a:pt x="871385" y="58445"/>
                </a:lnTo>
                <a:close/>
              </a:path>
              <a:path extrusionOk="0" h="932180" w="1199514">
                <a:moveTo>
                  <a:pt x="960285" y="57861"/>
                </a:moveTo>
                <a:lnTo>
                  <a:pt x="909485" y="58191"/>
                </a:lnTo>
                <a:lnTo>
                  <a:pt x="909561" y="70891"/>
                </a:lnTo>
                <a:lnTo>
                  <a:pt x="960361" y="70561"/>
                </a:lnTo>
                <a:lnTo>
                  <a:pt x="960285" y="57861"/>
                </a:lnTo>
                <a:close/>
              </a:path>
              <a:path extrusionOk="0" h="932180" w="1199514">
                <a:moveTo>
                  <a:pt x="1049185" y="57289"/>
                </a:moveTo>
                <a:lnTo>
                  <a:pt x="998385" y="57619"/>
                </a:lnTo>
                <a:lnTo>
                  <a:pt x="998461" y="70319"/>
                </a:lnTo>
                <a:lnTo>
                  <a:pt x="1049261" y="69989"/>
                </a:lnTo>
                <a:lnTo>
                  <a:pt x="1049185" y="57289"/>
                </a:lnTo>
                <a:close/>
              </a:path>
              <a:path extrusionOk="0" h="932180" w="1199514">
                <a:moveTo>
                  <a:pt x="1071638" y="0"/>
                </a:moveTo>
                <a:lnTo>
                  <a:pt x="1072464" y="127000"/>
                </a:lnTo>
                <a:lnTo>
                  <a:pt x="1199045" y="62674"/>
                </a:lnTo>
                <a:lnTo>
                  <a:pt x="1071638" y="0"/>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89" name="Google Shape;589;p40"/>
          <p:cNvSpPr/>
          <p:nvPr/>
        </p:nvSpPr>
        <p:spPr>
          <a:xfrm>
            <a:off x="3048000" y="3885996"/>
            <a:ext cx="1856104" cy="521970"/>
          </a:xfrm>
          <a:custGeom>
            <a:rect b="b" l="l" r="r" t="t"/>
            <a:pathLst>
              <a:path extrusionOk="0" h="521970" w="1856104">
                <a:moveTo>
                  <a:pt x="127101" y="394526"/>
                </a:moveTo>
                <a:lnTo>
                  <a:pt x="0" y="457835"/>
                </a:lnTo>
                <a:lnTo>
                  <a:pt x="126898" y="521526"/>
                </a:lnTo>
                <a:lnTo>
                  <a:pt x="126989" y="464376"/>
                </a:lnTo>
                <a:lnTo>
                  <a:pt x="114287" y="464357"/>
                </a:lnTo>
                <a:lnTo>
                  <a:pt x="114312" y="451657"/>
                </a:lnTo>
                <a:lnTo>
                  <a:pt x="127010" y="451657"/>
                </a:lnTo>
                <a:lnTo>
                  <a:pt x="127101" y="394526"/>
                </a:lnTo>
                <a:close/>
              </a:path>
              <a:path extrusionOk="0" h="521970" w="1856104">
                <a:moveTo>
                  <a:pt x="127010" y="451676"/>
                </a:moveTo>
                <a:lnTo>
                  <a:pt x="126989" y="464376"/>
                </a:lnTo>
                <a:lnTo>
                  <a:pt x="165087" y="464433"/>
                </a:lnTo>
                <a:lnTo>
                  <a:pt x="165112" y="451733"/>
                </a:lnTo>
                <a:lnTo>
                  <a:pt x="127010" y="451676"/>
                </a:lnTo>
                <a:close/>
              </a:path>
              <a:path extrusionOk="0" h="521970" w="1856104">
                <a:moveTo>
                  <a:pt x="114312" y="451657"/>
                </a:moveTo>
                <a:lnTo>
                  <a:pt x="114287" y="464357"/>
                </a:lnTo>
                <a:lnTo>
                  <a:pt x="126989" y="464376"/>
                </a:lnTo>
                <a:lnTo>
                  <a:pt x="127010" y="451676"/>
                </a:lnTo>
                <a:lnTo>
                  <a:pt x="114312" y="451657"/>
                </a:lnTo>
                <a:close/>
              </a:path>
              <a:path extrusionOk="0" h="521970" w="1856104">
                <a:moveTo>
                  <a:pt x="127010" y="451657"/>
                </a:moveTo>
                <a:lnTo>
                  <a:pt x="114312" y="451657"/>
                </a:lnTo>
                <a:lnTo>
                  <a:pt x="127010" y="451676"/>
                </a:lnTo>
                <a:close/>
              </a:path>
              <a:path extrusionOk="0" h="521970" w="1856104">
                <a:moveTo>
                  <a:pt x="203212" y="451791"/>
                </a:moveTo>
                <a:lnTo>
                  <a:pt x="203187" y="464491"/>
                </a:lnTo>
                <a:lnTo>
                  <a:pt x="253987" y="464568"/>
                </a:lnTo>
                <a:lnTo>
                  <a:pt x="254012" y="451868"/>
                </a:lnTo>
                <a:lnTo>
                  <a:pt x="203212" y="451791"/>
                </a:lnTo>
                <a:close/>
              </a:path>
              <a:path extrusionOk="0" h="521970" w="1856104">
                <a:moveTo>
                  <a:pt x="292112" y="451925"/>
                </a:moveTo>
                <a:lnTo>
                  <a:pt x="292087" y="464625"/>
                </a:lnTo>
                <a:lnTo>
                  <a:pt x="342887" y="464701"/>
                </a:lnTo>
                <a:lnTo>
                  <a:pt x="342912" y="452001"/>
                </a:lnTo>
                <a:lnTo>
                  <a:pt x="292112" y="451925"/>
                </a:lnTo>
                <a:close/>
              </a:path>
              <a:path extrusionOk="0" h="521970" w="1856104">
                <a:moveTo>
                  <a:pt x="381012" y="452060"/>
                </a:moveTo>
                <a:lnTo>
                  <a:pt x="380987" y="464760"/>
                </a:lnTo>
                <a:lnTo>
                  <a:pt x="431787" y="464836"/>
                </a:lnTo>
                <a:lnTo>
                  <a:pt x="431812" y="452136"/>
                </a:lnTo>
                <a:lnTo>
                  <a:pt x="381012" y="452060"/>
                </a:lnTo>
                <a:close/>
              </a:path>
              <a:path extrusionOk="0" h="521970" w="1856104">
                <a:moveTo>
                  <a:pt x="469912" y="452193"/>
                </a:moveTo>
                <a:lnTo>
                  <a:pt x="469887" y="464893"/>
                </a:lnTo>
                <a:lnTo>
                  <a:pt x="520687" y="464971"/>
                </a:lnTo>
                <a:lnTo>
                  <a:pt x="520712" y="452271"/>
                </a:lnTo>
                <a:lnTo>
                  <a:pt x="469912" y="452193"/>
                </a:lnTo>
                <a:close/>
              </a:path>
              <a:path extrusionOk="0" h="521970" w="1856104">
                <a:moveTo>
                  <a:pt x="558812" y="452328"/>
                </a:moveTo>
                <a:lnTo>
                  <a:pt x="558787" y="465028"/>
                </a:lnTo>
                <a:lnTo>
                  <a:pt x="609587" y="465104"/>
                </a:lnTo>
                <a:lnTo>
                  <a:pt x="609612" y="452404"/>
                </a:lnTo>
                <a:lnTo>
                  <a:pt x="558812" y="452328"/>
                </a:lnTo>
                <a:close/>
              </a:path>
              <a:path extrusionOk="0" h="521970" w="1856104">
                <a:moveTo>
                  <a:pt x="647712" y="452462"/>
                </a:moveTo>
                <a:lnTo>
                  <a:pt x="647687" y="465162"/>
                </a:lnTo>
                <a:lnTo>
                  <a:pt x="698487" y="465239"/>
                </a:lnTo>
                <a:lnTo>
                  <a:pt x="698512" y="452539"/>
                </a:lnTo>
                <a:lnTo>
                  <a:pt x="647712" y="452462"/>
                </a:lnTo>
                <a:close/>
              </a:path>
              <a:path extrusionOk="0" h="521970" w="1856104">
                <a:moveTo>
                  <a:pt x="736612" y="452596"/>
                </a:moveTo>
                <a:lnTo>
                  <a:pt x="736587" y="465296"/>
                </a:lnTo>
                <a:lnTo>
                  <a:pt x="787387" y="465373"/>
                </a:lnTo>
                <a:lnTo>
                  <a:pt x="787412" y="452673"/>
                </a:lnTo>
                <a:lnTo>
                  <a:pt x="736612" y="452596"/>
                </a:lnTo>
                <a:close/>
              </a:path>
              <a:path extrusionOk="0" h="521970" w="1856104">
                <a:moveTo>
                  <a:pt x="825512" y="452730"/>
                </a:moveTo>
                <a:lnTo>
                  <a:pt x="825487" y="465430"/>
                </a:lnTo>
                <a:lnTo>
                  <a:pt x="876287" y="465508"/>
                </a:lnTo>
                <a:lnTo>
                  <a:pt x="876312" y="452808"/>
                </a:lnTo>
                <a:lnTo>
                  <a:pt x="825512" y="452730"/>
                </a:lnTo>
                <a:close/>
              </a:path>
              <a:path extrusionOk="0" h="521970" w="1856104">
                <a:moveTo>
                  <a:pt x="914412" y="452865"/>
                </a:moveTo>
                <a:lnTo>
                  <a:pt x="914387" y="465565"/>
                </a:lnTo>
                <a:lnTo>
                  <a:pt x="965187" y="465641"/>
                </a:lnTo>
                <a:lnTo>
                  <a:pt x="965212" y="452941"/>
                </a:lnTo>
                <a:lnTo>
                  <a:pt x="914412" y="452865"/>
                </a:lnTo>
                <a:close/>
              </a:path>
              <a:path extrusionOk="0" h="521970" w="1856104">
                <a:moveTo>
                  <a:pt x="1003312" y="453000"/>
                </a:moveTo>
                <a:lnTo>
                  <a:pt x="1003287" y="465700"/>
                </a:lnTo>
                <a:lnTo>
                  <a:pt x="1054087" y="465776"/>
                </a:lnTo>
                <a:lnTo>
                  <a:pt x="1054112" y="453076"/>
                </a:lnTo>
                <a:lnTo>
                  <a:pt x="1003312" y="453000"/>
                </a:lnTo>
                <a:close/>
              </a:path>
              <a:path extrusionOk="0" h="521970" w="1856104">
                <a:moveTo>
                  <a:pt x="1092212" y="453133"/>
                </a:moveTo>
                <a:lnTo>
                  <a:pt x="1092187" y="465833"/>
                </a:lnTo>
                <a:lnTo>
                  <a:pt x="1142987" y="465910"/>
                </a:lnTo>
                <a:lnTo>
                  <a:pt x="1143012" y="453210"/>
                </a:lnTo>
                <a:lnTo>
                  <a:pt x="1092212" y="453133"/>
                </a:lnTo>
                <a:close/>
              </a:path>
              <a:path extrusionOk="0" h="521970" w="1856104">
                <a:moveTo>
                  <a:pt x="1181112" y="453268"/>
                </a:moveTo>
                <a:lnTo>
                  <a:pt x="1181087" y="465968"/>
                </a:lnTo>
                <a:lnTo>
                  <a:pt x="1231887" y="466045"/>
                </a:lnTo>
                <a:lnTo>
                  <a:pt x="1231912" y="453345"/>
                </a:lnTo>
                <a:lnTo>
                  <a:pt x="1181112" y="453268"/>
                </a:lnTo>
                <a:close/>
              </a:path>
              <a:path extrusionOk="0" h="521970" w="1856104">
                <a:moveTo>
                  <a:pt x="1270012" y="453402"/>
                </a:moveTo>
                <a:lnTo>
                  <a:pt x="1269987" y="466102"/>
                </a:lnTo>
                <a:lnTo>
                  <a:pt x="1320787" y="466178"/>
                </a:lnTo>
                <a:lnTo>
                  <a:pt x="1320812" y="453478"/>
                </a:lnTo>
                <a:lnTo>
                  <a:pt x="1270012" y="453402"/>
                </a:lnTo>
                <a:close/>
              </a:path>
              <a:path extrusionOk="0" h="521970" w="1856104">
                <a:moveTo>
                  <a:pt x="1358912" y="453537"/>
                </a:moveTo>
                <a:lnTo>
                  <a:pt x="1358887" y="466237"/>
                </a:lnTo>
                <a:lnTo>
                  <a:pt x="1409687" y="466313"/>
                </a:lnTo>
                <a:lnTo>
                  <a:pt x="1409712" y="453613"/>
                </a:lnTo>
                <a:lnTo>
                  <a:pt x="1358912" y="453537"/>
                </a:lnTo>
                <a:close/>
              </a:path>
              <a:path extrusionOk="0" h="521970" w="1856104">
                <a:moveTo>
                  <a:pt x="1447812" y="453670"/>
                </a:moveTo>
                <a:lnTo>
                  <a:pt x="1447787" y="466370"/>
                </a:lnTo>
                <a:lnTo>
                  <a:pt x="1498587" y="466448"/>
                </a:lnTo>
                <a:lnTo>
                  <a:pt x="1498612" y="453748"/>
                </a:lnTo>
                <a:lnTo>
                  <a:pt x="1447812" y="453670"/>
                </a:lnTo>
                <a:close/>
              </a:path>
              <a:path extrusionOk="0" h="521970" w="1856104">
                <a:moveTo>
                  <a:pt x="1536712" y="453805"/>
                </a:moveTo>
                <a:lnTo>
                  <a:pt x="1536687" y="466505"/>
                </a:lnTo>
                <a:lnTo>
                  <a:pt x="1587487" y="466581"/>
                </a:lnTo>
                <a:lnTo>
                  <a:pt x="1587512" y="453881"/>
                </a:lnTo>
                <a:lnTo>
                  <a:pt x="1536712" y="453805"/>
                </a:lnTo>
                <a:close/>
              </a:path>
              <a:path extrusionOk="0" h="521970" w="1856104">
                <a:moveTo>
                  <a:pt x="1625612" y="453939"/>
                </a:moveTo>
                <a:lnTo>
                  <a:pt x="1625587" y="466639"/>
                </a:lnTo>
                <a:lnTo>
                  <a:pt x="1676387" y="466716"/>
                </a:lnTo>
                <a:lnTo>
                  <a:pt x="1676412" y="454016"/>
                </a:lnTo>
                <a:lnTo>
                  <a:pt x="1625612" y="453939"/>
                </a:lnTo>
                <a:close/>
              </a:path>
              <a:path extrusionOk="0" h="521970" w="1856104">
                <a:moveTo>
                  <a:pt x="1714512" y="454073"/>
                </a:moveTo>
                <a:lnTo>
                  <a:pt x="1714487" y="466773"/>
                </a:lnTo>
                <a:lnTo>
                  <a:pt x="1765287" y="466850"/>
                </a:lnTo>
                <a:lnTo>
                  <a:pt x="1765312" y="454150"/>
                </a:lnTo>
                <a:lnTo>
                  <a:pt x="1714512" y="454073"/>
                </a:lnTo>
                <a:close/>
              </a:path>
              <a:path extrusionOk="0" h="521970" w="1856104">
                <a:moveTo>
                  <a:pt x="1799221" y="399275"/>
                </a:moveTo>
                <a:lnTo>
                  <a:pt x="1786521" y="399289"/>
                </a:lnTo>
                <a:lnTo>
                  <a:pt x="1786572" y="450089"/>
                </a:lnTo>
                <a:lnTo>
                  <a:pt x="1799272" y="450075"/>
                </a:lnTo>
                <a:lnTo>
                  <a:pt x="1799221" y="399275"/>
                </a:lnTo>
                <a:close/>
              </a:path>
              <a:path extrusionOk="0" h="521970" w="1856104">
                <a:moveTo>
                  <a:pt x="1799120" y="310375"/>
                </a:moveTo>
                <a:lnTo>
                  <a:pt x="1786420" y="310389"/>
                </a:lnTo>
                <a:lnTo>
                  <a:pt x="1786483" y="361189"/>
                </a:lnTo>
                <a:lnTo>
                  <a:pt x="1799183" y="361175"/>
                </a:lnTo>
                <a:lnTo>
                  <a:pt x="1799120" y="310375"/>
                </a:lnTo>
                <a:close/>
              </a:path>
              <a:path extrusionOk="0" h="521970" w="1856104">
                <a:moveTo>
                  <a:pt x="1799031" y="221475"/>
                </a:moveTo>
                <a:lnTo>
                  <a:pt x="1786331" y="221489"/>
                </a:lnTo>
                <a:lnTo>
                  <a:pt x="1786382" y="272289"/>
                </a:lnTo>
                <a:lnTo>
                  <a:pt x="1799082" y="272275"/>
                </a:lnTo>
                <a:lnTo>
                  <a:pt x="1799031" y="221475"/>
                </a:lnTo>
                <a:close/>
              </a:path>
              <a:path extrusionOk="0" h="521970" w="1856104">
                <a:moveTo>
                  <a:pt x="1798929" y="132575"/>
                </a:moveTo>
                <a:lnTo>
                  <a:pt x="1786229" y="132588"/>
                </a:lnTo>
                <a:lnTo>
                  <a:pt x="1786293" y="183388"/>
                </a:lnTo>
                <a:lnTo>
                  <a:pt x="1798993" y="183375"/>
                </a:lnTo>
                <a:lnTo>
                  <a:pt x="1798929" y="132575"/>
                </a:lnTo>
                <a:close/>
              </a:path>
              <a:path extrusionOk="0" h="521970" w="1856104">
                <a:moveTo>
                  <a:pt x="1792439" y="0"/>
                </a:moveTo>
                <a:lnTo>
                  <a:pt x="1729079" y="127063"/>
                </a:lnTo>
                <a:lnTo>
                  <a:pt x="1856079" y="126923"/>
                </a:lnTo>
                <a:lnTo>
                  <a:pt x="1792439" y="0"/>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90" name="Google Shape;590;p40"/>
          <p:cNvSpPr/>
          <p:nvPr/>
        </p:nvSpPr>
        <p:spPr>
          <a:xfrm>
            <a:off x="915135" y="3321050"/>
            <a:ext cx="1249045" cy="1086485"/>
          </a:xfrm>
          <a:custGeom>
            <a:rect b="b" l="l" r="r" t="t"/>
            <a:pathLst>
              <a:path extrusionOk="0" h="1086485" w="1249045">
                <a:moveTo>
                  <a:pt x="57150" y="126989"/>
                </a:moveTo>
                <a:lnTo>
                  <a:pt x="57090" y="165087"/>
                </a:lnTo>
                <a:lnTo>
                  <a:pt x="69790" y="165112"/>
                </a:lnTo>
                <a:lnTo>
                  <a:pt x="69850" y="127010"/>
                </a:lnTo>
                <a:lnTo>
                  <a:pt x="57150" y="126989"/>
                </a:lnTo>
                <a:close/>
              </a:path>
              <a:path extrusionOk="0" h="1086485" w="1249045">
                <a:moveTo>
                  <a:pt x="120618" y="114287"/>
                </a:moveTo>
                <a:lnTo>
                  <a:pt x="57170" y="114287"/>
                </a:lnTo>
                <a:lnTo>
                  <a:pt x="69870" y="114312"/>
                </a:lnTo>
                <a:lnTo>
                  <a:pt x="69850" y="127010"/>
                </a:lnTo>
                <a:lnTo>
                  <a:pt x="127000" y="127101"/>
                </a:lnTo>
                <a:lnTo>
                  <a:pt x="120618" y="114287"/>
                </a:lnTo>
                <a:close/>
              </a:path>
              <a:path extrusionOk="0" h="1086485" w="1249045">
                <a:moveTo>
                  <a:pt x="57170" y="114287"/>
                </a:moveTo>
                <a:lnTo>
                  <a:pt x="57150" y="126989"/>
                </a:lnTo>
                <a:lnTo>
                  <a:pt x="69850" y="127010"/>
                </a:lnTo>
                <a:lnTo>
                  <a:pt x="69870" y="114312"/>
                </a:lnTo>
                <a:lnTo>
                  <a:pt x="57170" y="114287"/>
                </a:lnTo>
                <a:close/>
              </a:path>
              <a:path extrusionOk="0" h="1086485" w="1249045">
                <a:moveTo>
                  <a:pt x="63699" y="0"/>
                </a:moveTo>
                <a:lnTo>
                  <a:pt x="0" y="126898"/>
                </a:lnTo>
                <a:lnTo>
                  <a:pt x="57150" y="126989"/>
                </a:lnTo>
                <a:lnTo>
                  <a:pt x="57170" y="114287"/>
                </a:lnTo>
                <a:lnTo>
                  <a:pt x="120618" y="114287"/>
                </a:lnTo>
                <a:lnTo>
                  <a:pt x="63699" y="0"/>
                </a:lnTo>
                <a:close/>
              </a:path>
              <a:path extrusionOk="0" h="1086485" w="1249045">
                <a:moveTo>
                  <a:pt x="57030" y="203187"/>
                </a:moveTo>
                <a:lnTo>
                  <a:pt x="56950" y="253987"/>
                </a:lnTo>
                <a:lnTo>
                  <a:pt x="69650" y="254012"/>
                </a:lnTo>
                <a:lnTo>
                  <a:pt x="69730" y="203212"/>
                </a:lnTo>
                <a:lnTo>
                  <a:pt x="57030" y="203187"/>
                </a:lnTo>
                <a:close/>
              </a:path>
              <a:path extrusionOk="0" h="1086485" w="1249045">
                <a:moveTo>
                  <a:pt x="56890" y="292087"/>
                </a:moveTo>
                <a:lnTo>
                  <a:pt x="56810" y="342887"/>
                </a:lnTo>
                <a:lnTo>
                  <a:pt x="69510" y="342912"/>
                </a:lnTo>
                <a:lnTo>
                  <a:pt x="69590" y="292112"/>
                </a:lnTo>
                <a:lnTo>
                  <a:pt x="56890" y="292087"/>
                </a:lnTo>
                <a:close/>
              </a:path>
              <a:path extrusionOk="0" h="1086485" w="1249045">
                <a:moveTo>
                  <a:pt x="56749" y="380987"/>
                </a:moveTo>
                <a:lnTo>
                  <a:pt x="56671" y="431787"/>
                </a:lnTo>
                <a:lnTo>
                  <a:pt x="69371" y="431812"/>
                </a:lnTo>
                <a:lnTo>
                  <a:pt x="69449" y="381012"/>
                </a:lnTo>
                <a:lnTo>
                  <a:pt x="56749" y="380987"/>
                </a:lnTo>
                <a:close/>
              </a:path>
              <a:path extrusionOk="0" h="1086485" w="1249045">
                <a:moveTo>
                  <a:pt x="56610" y="469887"/>
                </a:moveTo>
                <a:lnTo>
                  <a:pt x="56531" y="520687"/>
                </a:lnTo>
                <a:lnTo>
                  <a:pt x="69231" y="520712"/>
                </a:lnTo>
                <a:lnTo>
                  <a:pt x="69310" y="469912"/>
                </a:lnTo>
                <a:lnTo>
                  <a:pt x="56610" y="469887"/>
                </a:lnTo>
                <a:close/>
              </a:path>
              <a:path extrusionOk="0" h="1086485" w="1249045">
                <a:moveTo>
                  <a:pt x="56470" y="558787"/>
                </a:moveTo>
                <a:lnTo>
                  <a:pt x="56391" y="609587"/>
                </a:lnTo>
                <a:lnTo>
                  <a:pt x="69091" y="609612"/>
                </a:lnTo>
                <a:lnTo>
                  <a:pt x="69170" y="558812"/>
                </a:lnTo>
                <a:lnTo>
                  <a:pt x="56470" y="558787"/>
                </a:lnTo>
                <a:close/>
              </a:path>
              <a:path extrusionOk="0" h="1086485" w="1249045">
                <a:moveTo>
                  <a:pt x="56330" y="647687"/>
                </a:moveTo>
                <a:lnTo>
                  <a:pt x="56250" y="698487"/>
                </a:lnTo>
                <a:lnTo>
                  <a:pt x="68950" y="698512"/>
                </a:lnTo>
                <a:lnTo>
                  <a:pt x="69030" y="647712"/>
                </a:lnTo>
                <a:lnTo>
                  <a:pt x="56330" y="647687"/>
                </a:lnTo>
                <a:close/>
              </a:path>
              <a:path extrusionOk="0" h="1086485" w="1249045">
                <a:moveTo>
                  <a:pt x="56191" y="736587"/>
                </a:moveTo>
                <a:lnTo>
                  <a:pt x="56111" y="787392"/>
                </a:lnTo>
                <a:lnTo>
                  <a:pt x="68811" y="787411"/>
                </a:lnTo>
                <a:lnTo>
                  <a:pt x="68891" y="736612"/>
                </a:lnTo>
                <a:lnTo>
                  <a:pt x="56191" y="736587"/>
                </a:lnTo>
                <a:close/>
              </a:path>
              <a:path extrusionOk="0" h="1086485" w="1249045">
                <a:moveTo>
                  <a:pt x="56051" y="825492"/>
                </a:moveTo>
                <a:lnTo>
                  <a:pt x="55971" y="876292"/>
                </a:lnTo>
                <a:lnTo>
                  <a:pt x="68671" y="876311"/>
                </a:lnTo>
                <a:lnTo>
                  <a:pt x="68751" y="825511"/>
                </a:lnTo>
                <a:lnTo>
                  <a:pt x="56051" y="825492"/>
                </a:lnTo>
                <a:close/>
              </a:path>
              <a:path extrusionOk="0" h="1086485" w="1249045">
                <a:moveTo>
                  <a:pt x="55911" y="914392"/>
                </a:moveTo>
                <a:lnTo>
                  <a:pt x="55831" y="965191"/>
                </a:lnTo>
                <a:lnTo>
                  <a:pt x="68531" y="965211"/>
                </a:lnTo>
                <a:lnTo>
                  <a:pt x="68611" y="914411"/>
                </a:lnTo>
                <a:lnTo>
                  <a:pt x="55911" y="914392"/>
                </a:lnTo>
                <a:close/>
              </a:path>
              <a:path extrusionOk="0" h="1086485" w="1249045">
                <a:moveTo>
                  <a:pt x="55772" y="1003291"/>
                </a:moveTo>
                <a:lnTo>
                  <a:pt x="55746" y="1019164"/>
                </a:lnTo>
                <a:lnTo>
                  <a:pt x="103275" y="1019601"/>
                </a:lnTo>
                <a:lnTo>
                  <a:pt x="103336" y="1012882"/>
                </a:lnTo>
                <a:lnTo>
                  <a:pt x="68456" y="1012882"/>
                </a:lnTo>
                <a:lnTo>
                  <a:pt x="62165" y="1006523"/>
                </a:lnTo>
                <a:lnTo>
                  <a:pt x="68466" y="1006523"/>
                </a:lnTo>
                <a:lnTo>
                  <a:pt x="68472" y="1003311"/>
                </a:lnTo>
                <a:lnTo>
                  <a:pt x="55772" y="1003291"/>
                </a:lnTo>
                <a:close/>
              </a:path>
              <a:path extrusionOk="0" h="1086485" w="1249045">
                <a:moveTo>
                  <a:pt x="62165" y="1006523"/>
                </a:moveTo>
                <a:lnTo>
                  <a:pt x="68456" y="1012882"/>
                </a:lnTo>
                <a:lnTo>
                  <a:pt x="68466" y="1006581"/>
                </a:lnTo>
                <a:lnTo>
                  <a:pt x="62165" y="1006523"/>
                </a:lnTo>
                <a:close/>
              </a:path>
              <a:path extrusionOk="0" h="1086485" w="1249045">
                <a:moveTo>
                  <a:pt x="68466" y="1006581"/>
                </a:moveTo>
                <a:lnTo>
                  <a:pt x="68456" y="1012882"/>
                </a:lnTo>
                <a:lnTo>
                  <a:pt x="103336" y="1012882"/>
                </a:lnTo>
                <a:lnTo>
                  <a:pt x="103391" y="1006901"/>
                </a:lnTo>
                <a:lnTo>
                  <a:pt x="68466" y="1006581"/>
                </a:lnTo>
                <a:close/>
              </a:path>
              <a:path extrusionOk="0" h="1086485" w="1249045">
                <a:moveTo>
                  <a:pt x="68466" y="1006523"/>
                </a:moveTo>
                <a:lnTo>
                  <a:pt x="62165" y="1006523"/>
                </a:lnTo>
                <a:lnTo>
                  <a:pt x="68466" y="1006581"/>
                </a:lnTo>
                <a:close/>
              </a:path>
              <a:path extrusionOk="0" h="1086485" w="1249045">
                <a:moveTo>
                  <a:pt x="141490" y="1007252"/>
                </a:moveTo>
                <a:lnTo>
                  <a:pt x="141373" y="1019950"/>
                </a:lnTo>
                <a:lnTo>
                  <a:pt x="192171" y="1020418"/>
                </a:lnTo>
                <a:lnTo>
                  <a:pt x="192288" y="1007718"/>
                </a:lnTo>
                <a:lnTo>
                  <a:pt x="141490" y="1007252"/>
                </a:lnTo>
                <a:close/>
              </a:path>
              <a:path extrusionOk="0" h="1086485" w="1249045">
                <a:moveTo>
                  <a:pt x="230386" y="1008068"/>
                </a:moveTo>
                <a:lnTo>
                  <a:pt x="230270" y="1020767"/>
                </a:lnTo>
                <a:lnTo>
                  <a:pt x="281067" y="1021234"/>
                </a:lnTo>
                <a:lnTo>
                  <a:pt x="281184" y="1008534"/>
                </a:lnTo>
                <a:lnTo>
                  <a:pt x="230386" y="1008068"/>
                </a:lnTo>
                <a:close/>
              </a:path>
              <a:path extrusionOk="0" h="1086485" w="1249045">
                <a:moveTo>
                  <a:pt x="319283" y="1008885"/>
                </a:moveTo>
                <a:lnTo>
                  <a:pt x="319166" y="1021584"/>
                </a:lnTo>
                <a:lnTo>
                  <a:pt x="369963" y="1022051"/>
                </a:lnTo>
                <a:lnTo>
                  <a:pt x="370080" y="1009351"/>
                </a:lnTo>
                <a:lnTo>
                  <a:pt x="319283" y="1008885"/>
                </a:lnTo>
                <a:close/>
              </a:path>
              <a:path extrusionOk="0" h="1086485" w="1249045">
                <a:moveTo>
                  <a:pt x="408179" y="1009702"/>
                </a:moveTo>
                <a:lnTo>
                  <a:pt x="408062" y="1022400"/>
                </a:lnTo>
                <a:lnTo>
                  <a:pt x="458864" y="1022868"/>
                </a:lnTo>
                <a:lnTo>
                  <a:pt x="458979" y="1010168"/>
                </a:lnTo>
                <a:lnTo>
                  <a:pt x="408179" y="1009702"/>
                </a:lnTo>
                <a:close/>
              </a:path>
              <a:path extrusionOk="0" h="1086485" w="1249045">
                <a:moveTo>
                  <a:pt x="497079" y="1010518"/>
                </a:moveTo>
                <a:lnTo>
                  <a:pt x="496952" y="1023217"/>
                </a:lnTo>
                <a:lnTo>
                  <a:pt x="547752" y="1023684"/>
                </a:lnTo>
                <a:lnTo>
                  <a:pt x="547879" y="1010984"/>
                </a:lnTo>
                <a:lnTo>
                  <a:pt x="497079" y="1010518"/>
                </a:lnTo>
                <a:close/>
              </a:path>
              <a:path extrusionOk="0" h="1086485" w="1249045">
                <a:moveTo>
                  <a:pt x="585966" y="1011335"/>
                </a:moveTo>
                <a:lnTo>
                  <a:pt x="585852" y="1024034"/>
                </a:lnTo>
                <a:lnTo>
                  <a:pt x="636652" y="1024501"/>
                </a:lnTo>
                <a:lnTo>
                  <a:pt x="636766" y="1011801"/>
                </a:lnTo>
                <a:lnTo>
                  <a:pt x="585966" y="1011335"/>
                </a:lnTo>
                <a:close/>
              </a:path>
              <a:path extrusionOk="0" h="1086485" w="1249045">
                <a:moveTo>
                  <a:pt x="674866" y="1012151"/>
                </a:moveTo>
                <a:lnTo>
                  <a:pt x="674752" y="1024850"/>
                </a:lnTo>
                <a:lnTo>
                  <a:pt x="725552" y="1025317"/>
                </a:lnTo>
                <a:lnTo>
                  <a:pt x="725666" y="1012617"/>
                </a:lnTo>
                <a:lnTo>
                  <a:pt x="674866" y="1012151"/>
                </a:lnTo>
                <a:close/>
              </a:path>
              <a:path extrusionOk="0" h="1086485" w="1249045">
                <a:moveTo>
                  <a:pt x="763766" y="1012968"/>
                </a:moveTo>
                <a:lnTo>
                  <a:pt x="763652" y="1025667"/>
                </a:lnTo>
                <a:lnTo>
                  <a:pt x="814439" y="1026134"/>
                </a:lnTo>
                <a:lnTo>
                  <a:pt x="814566" y="1013434"/>
                </a:lnTo>
                <a:lnTo>
                  <a:pt x="763766" y="1012968"/>
                </a:lnTo>
                <a:close/>
              </a:path>
              <a:path extrusionOk="0" h="1086485" w="1249045">
                <a:moveTo>
                  <a:pt x="852653" y="1013785"/>
                </a:moveTo>
                <a:lnTo>
                  <a:pt x="852539" y="1026483"/>
                </a:lnTo>
                <a:lnTo>
                  <a:pt x="903339" y="1026951"/>
                </a:lnTo>
                <a:lnTo>
                  <a:pt x="903453" y="1014251"/>
                </a:lnTo>
                <a:lnTo>
                  <a:pt x="852653" y="1013785"/>
                </a:lnTo>
                <a:close/>
              </a:path>
              <a:path extrusionOk="0" h="1086485" w="1249045">
                <a:moveTo>
                  <a:pt x="941553" y="1014601"/>
                </a:moveTo>
                <a:lnTo>
                  <a:pt x="941439" y="1027300"/>
                </a:lnTo>
                <a:lnTo>
                  <a:pt x="992239" y="1027767"/>
                </a:lnTo>
                <a:lnTo>
                  <a:pt x="992353" y="1015067"/>
                </a:lnTo>
                <a:lnTo>
                  <a:pt x="941553" y="1014601"/>
                </a:lnTo>
                <a:close/>
              </a:path>
              <a:path extrusionOk="0" h="1086485" w="1249045">
                <a:moveTo>
                  <a:pt x="1030453" y="1015418"/>
                </a:moveTo>
                <a:lnTo>
                  <a:pt x="1030339" y="1028117"/>
                </a:lnTo>
                <a:lnTo>
                  <a:pt x="1081139" y="1028584"/>
                </a:lnTo>
                <a:lnTo>
                  <a:pt x="1081253" y="1015884"/>
                </a:lnTo>
                <a:lnTo>
                  <a:pt x="1030453" y="1015418"/>
                </a:lnTo>
                <a:close/>
              </a:path>
              <a:path extrusionOk="0" h="1086485" w="1249045">
                <a:moveTo>
                  <a:pt x="1122389" y="959110"/>
                </a:moveTo>
                <a:lnTo>
                  <a:pt x="1121863" y="1016257"/>
                </a:lnTo>
                <a:lnTo>
                  <a:pt x="1134568" y="1016374"/>
                </a:lnTo>
                <a:lnTo>
                  <a:pt x="1134454" y="1029073"/>
                </a:lnTo>
                <a:lnTo>
                  <a:pt x="1121745" y="1029073"/>
                </a:lnTo>
                <a:lnTo>
                  <a:pt x="1121220" y="1086105"/>
                </a:lnTo>
                <a:lnTo>
                  <a:pt x="1237957" y="1029073"/>
                </a:lnTo>
                <a:lnTo>
                  <a:pt x="1134454" y="1029073"/>
                </a:lnTo>
                <a:lnTo>
                  <a:pt x="1238196" y="1028956"/>
                </a:lnTo>
                <a:lnTo>
                  <a:pt x="1248804" y="1023773"/>
                </a:lnTo>
                <a:lnTo>
                  <a:pt x="1122389" y="959110"/>
                </a:lnTo>
                <a:close/>
              </a:path>
              <a:path extrusionOk="0" h="1086485" w="1249045">
                <a:moveTo>
                  <a:pt x="1121863" y="1016257"/>
                </a:moveTo>
                <a:lnTo>
                  <a:pt x="1121746" y="1028956"/>
                </a:lnTo>
                <a:lnTo>
                  <a:pt x="1134454" y="1029073"/>
                </a:lnTo>
                <a:lnTo>
                  <a:pt x="1134568" y="1016374"/>
                </a:lnTo>
                <a:lnTo>
                  <a:pt x="1121863" y="1016257"/>
                </a:lnTo>
                <a:close/>
              </a:path>
              <a:path extrusionOk="0" h="1086485" w="1249045">
                <a:moveTo>
                  <a:pt x="1119353" y="1016234"/>
                </a:moveTo>
                <a:lnTo>
                  <a:pt x="1119239" y="1028933"/>
                </a:lnTo>
                <a:lnTo>
                  <a:pt x="1121746" y="1028956"/>
                </a:lnTo>
                <a:lnTo>
                  <a:pt x="1121863" y="1016257"/>
                </a:lnTo>
                <a:lnTo>
                  <a:pt x="1119353" y="1016234"/>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91" name="Google Shape;591;p40"/>
          <p:cNvSpPr/>
          <p:nvPr/>
        </p:nvSpPr>
        <p:spPr>
          <a:xfrm>
            <a:off x="8432913" y="2983966"/>
            <a:ext cx="67309" cy="68580"/>
          </a:xfrm>
          <a:custGeom>
            <a:rect b="b" l="l" r="r" t="t"/>
            <a:pathLst>
              <a:path extrusionOk="0" h="68580" w="67309">
                <a:moveTo>
                  <a:pt x="67256" y="0"/>
                </a:moveTo>
                <a:lnTo>
                  <a:pt x="67256" y="67972"/>
                </a:lnTo>
                <a:lnTo>
                  <a:pt x="0" y="67972"/>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92" name="Google Shape;592;p40"/>
          <p:cNvSpPr/>
          <p:nvPr/>
        </p:nvSpPr>
        <p:spPr>
          <a:xfrm>
            <a:off x="8257616" y="2971088"/>
            <a:ext cx="242570" cy="81280"/>
          </a:xfrm>
          <a:custGeom>
            <a:rect b="b" l="l" r="r" t="t"/>
            <a:pathLst>
              <a:path extrusionOk="0" h="81280" w="242570">
                <a:moveTo>
                  <a:pt x="0" y="80851"/>
                </a:moveTo>
                <a:lnTo>
                  <a:pt x="18620" y="48260"/>
                </a:lnTo>
                <a:lnTo>
                  <a:pt x="47222" y="22685"/>
                </a:lnTo>
                <a:lnTo>
                  <a:pt x="82585" y="5980"/>
                </a:lnTo>
                <a:lnTo>
                  <a:pt x="121491" y="0"/>
                </a:lnTo>
                <a:lnTo>
                  <a:pt x="160328" y="5980"/>
                </a:lnTo>
                <a:lnTo>
                  <a:pt x="195544" y="22685"/>
                </a:lnTo>
                <a:lnTo>
                  <a:pt x="223998" y="48260"/>
                </a:lnTo>
                <a:lnTo>
                  <a:pt x="242552" y="80851"/>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93" name="Google Shape;593;p40"/>
          <p:cNvSpPr/>
          <p:nvPr/>
        </p:nvSpPr>
        <p:spPr>
          <a:xfrm>
            <a:off x="8257616" y="3132073"/>
            <a:ext cx="68579" cy="68580"/>
          </a:xfrm>
          <a:custGeom>
            <a:rect b="b" l="l" r="r" t="t"/>
            <a:pathLst>
              <a:path extrusionOk="0" h="68580" w="68579">
                <a:moveTo>
                  <a:pt x="0" y="67972"/>
                </a:moveTo>
                <a:lnTo>
                  <a:pt x="0" y="0"/>
                </a:lnTo>
                <a:lnTo>
                  <a:pt x="67972" y="0"/>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94" name="Google Shape;594;p40"/>
          <p:cNvSpPr/>
          <p:nvPr/>
        </p:nvSpPr>
        <p:spPr>
          <a:xfrm>
            <a:off x="8257616" y="3132073"/>
            <a:ext cx="242570" cy="81914"/>
          </a:xfrm>
          <a:custGeom>
            <a:rect b="b" l="l" r="r" t="t"/>
            <a:pathLst>
              <a:path extrusionOk="0" h="81914" w="242570">
                <a:moveTo>
                  <a:pt x="242552" y="0"/>
                </a:moveTo>
                <a:lnTo>
                  <a:pt x="223998" y="32772"/>
                </a:lnTo>
                <a:lnTo>
                  <a:pt x="195544" y="58585"/>
                </a:lnTo>
                <a:lnTo>
                  <a:pt x="160328" y="75497"/>
                </a:lnTo>
                <a:lnTo>
                  <a:pt x="121491" y="81566"/>
                </a:lnTo>
                <a:lnTo>
                  <a:pt x="82585" y="75497"/>
                </a:lnTo>
                <a:lnTo>
                  <a:pt x="47222" y="58585"/>
                </a:lnTo>
                <a:lnTo>
                  <a:pt x="18620" y="32772"/>
                </a:lnTo>
                <a:lnTo>
                  <a:pt x="0" y="0"/>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95" name="Google Shape;595;p40"/>
          <p:cNvSpPr/>
          <p:nvPr/>
        </p:nvSpPr>
        <p:spPr>
          <a:xfrm>
            <a:off x="7958543" y="2755010"/>
            <a:ext cx="0" cy="54610"/>
          </a:xfrm>
          <a:custGeom>
            <a:rect b="b" l="l" r="r" t="t"/>
            <a:pathLst>
              <a:path extrusionOk="0" h="54610" w="120000">
                <a:moveTo>
                  <a:pt x="0" y="0"/>
                </a:moveTo>
                <a:lnTo>
                  <a:pt x="0" y="0"/>
                </a:lnTo>
                <a:lnTo>
                  <a:pt x="0" y="54377"/>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96" name="Google Shape;596;p40"/>
          <p:cNvSpPr/>
          <p:nvPr/>
        </p:nvSpPr>
        <p:spPr>
          <a:xfrm>
            <a:off x="8118817" y="2755010"/>
            <a:ext cx="0" cy="54610"/>
          </a:xfrm>
          <a:custGeom>
            <a:rect b="b" l="l" r="r" t="t"/>
            <a:pathLst>
              <a:path extrusionOk="0" h="54610" w="120000">
                <a:moveTo>
                  <a:pt x="0" y="0"/>
                </a:moveTo>
                <a:lnTo>
                  <a:pt x="0" y="0"/>
                </a:lnTo>
                <a:lnTo>
                  <a:pt x="0" y="54377"/>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97" name="Google Shape;597;p40"/>
          <p:cNvSpPr/>
          <p:nvPr/>
        </p:nvSpPr>
        <p:spPr>
          <a:xfrm>
            <a:off x="8067293" y="2889529"/>
            <a:ext cx="0" cy="54610"/>
          </a:xfrm>
          <a:custGeom>
            <a:rect b="b" l="l" r="r" t="t"/>
            <a:pathLst>
              <a:path extrusionOk="0" h="54610" w="120000">
                <a:moveTo>
                  <a:pt x="0" y="0"/>
                </a:moveTo>
                <a:lnTo>
                  <a:pt x="0" y="0"/>
                </a:lnTo>
                <a:lnTo>
                  <a:pt x="0" y="54377"/>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98" name="Google Shape;598;p40"/>
          <p:cNvSpPr/>
          <p:nvPr/>
        </p:nvSpPr>
        <p:spPr>
          <a:xfrm>
            <a:off x="8118817" y="2889529"/>
            <a:ext cx="0" cy="54610"/>
          </a:xfrm>
          <a:custGeom>
            <a:rect b="b" l="l" r="r" t="t"/>
            <a:pathLst>
              <a:path extrusionOk="0" h="54610" w="120000">
                <a:moveTo>
                  <a:pt x="0" y="0"/>
                </a:moveTo>
                <a:lnTo>
                  <a:pt x="0" y="0"/>
                </a:lnTo>
                <a:lnTo>
                  <a:pt x="0" y="54377"/>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99" name="Google Shape;599;p40"/>
          <p:cNvSpPr/>
          <p:nvPr/>
        </p:nvSpPr>
        <p:spPr>
          <a:xfrm>
            <a:off x="8015782" y="2755010"/>
            <a:ext cx="53975" cy="54610"/>
          </a:xfrm>
          <a:custGeom>
            <a:rect b="b" l="l" r="r" t="t"/>
            <a:pathLst>
              <a:path extrusionOk="0" h="54610" w="53975">
                <a:moveTo>
                  <a:pt x="0" y="0"/>
                </a:moveTo>
                <a:lnTo>
                  <a:pt x="53662" y="0"/>
                </a:lnTo>
                <a:lnTo>
                  <a:pt x="53662" y="54377"/>
                </a:lnTo>
                <a:lnTo>
                  <a:pt x="0" y="54377"/>
                </a:lnTo>
                <a:lnTo>
                  <a:pt x="0" y="0"/>
                </a:lnTo>
                <a:close/>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00" name="Google Shape;600;p40"/>
          <p:cNvSpPr/>
          <p:nvPr/>
        </p:nvSpPr>
        <p:spPr>
          <a:xfrm>
            <a:off x="7962112" y="2889529"/>
            <a:ext cx="53975" cy="54610"/>
          </a:xfrm>
          <a:custGeom>
            <a:rect b="b" l="l" r="r" t="t"/>
            <a:pathLst>
              <a:path extrusionOk="0" h="54610" w="53975">
                <a:moveTo>
                  <a:pt x="0" y="0"/>
                </a:moveTo>
                <a:lnTo>
                  <a:pt x="53662" y="0"/>
                </a:lnTo>
                <a:lnTo>
                  <a:pt x="53662" y="54377"/>
                </a:lnTo>
                <a:lnTo>
                  <a:pt x="0" y="54377"/>
                </a:lnTo>
                <a:lnTo>
                  <a:pt x="0" y="0"/>
                </a:lnTo>
                <a:close/>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01" name="Google Shape;601;p40"/>
          <p:cNvSpPr/>
          <p:nvPr/>
        </p:nvSpPr>
        <p:spPr>
          <a:xfrm>
            <a:off x="8069440" y="3024746"/>
            <a:ext cx="53975" cy="53975"/>
          </a:xfrm>
          <a:custGeom>
            <a:rect b="b" l="l" r="r" t="t"/>
            <a:pathLst>
              <a:path extrusionOk="0" h="53975" w="53975">
                <a:moveTo>
                  <a:pt x="0" y="0"/>
                </a:moveTo>
                <a:lnTo>
                  <a:pt x="53662" y="0"/>
                </a:lnTo>
                <a:lnTo>
                  <a:pt x="53662" y="53662"/>
                </a:lnTo>
                <a:lnTo>
                  <a:pt x="0" y="53662"/>
                </a:lnTo>
                <a:lnTo>
                  <a:pt x="0" y="0"/>
                </a:lnTo>
                <a:close/>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02" name="Google Shape;602;p40"/>
          <p:cNvSpPr/>
          <p:nvPr/>
        </p:nvSpPr>
        <p:spPr>
          <a:xfrm>
            <a:off x="7958543" y="3024746"/>
            <a:ext cx="0" cy="53975"/>
          </a:xfrm>
          <a:custGeom>
            <a:rect b="b" l="l" r="r" t="t"/>
            <a:pathLst>
              <a:path extrusionOk="0" h="53975" w="120000">
                <a:moveTo>
                  <a:pt x="0" y="0"/>
                </a:moveTo>
                <a:lnTo>
                  <a:pt x="0" y="0"/>
                </a:lnTo>
                <a:lnTo>
                  <a:pt x="0" y="53662"/>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03" name="Google Shape;603;p40"/>
          <p:cNvSpPr/>
          <p:nvPr/>
        </p:nvSpPr>
        <p:spPr>
          <a:xfrm>
            <a:off x="8010055" y="3024746"/>
            <a:ext cx="0" cy="53975"/>
          </a:xfrm>
          <a:custGeom>
            <a:rect b="b" l="l" r="r" t="t"/>
            <a:pathLst>
              <a:path extrusionOk="0" h="53975" w="120000">
                <a:moveTo>
                  <a:pt x="0" y="0"/>
                </a:moveTo>
                <a:lnTo>
                  <a:pt x="0" y="0"/>
                </a:lnTo>
                <a:lnTo>
                  <a:pt x="0" y="53662"/>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04" name="Google Shape;604;p40"/>
          <p:cNvSpPr/>
          <p:nvPr/>
        </p:nvSpPr>
        <p:spPr>
          <a:xfrm>
            <a:off x="7880553" y="2593314"/>
            <a:ext cx="431800" cy="566419"/>
          </a:xfrm>
          <a:custGeom>
            <a:rect b="b" l="l" r="r" t="t"/>
            <a:pathLst>
              <a:path extrusionOk="0" h="566419" w="431800">
                <a:moveTo>
                  <a:pt x="269598" y="565955"/>
                </a:moveTo>
                <a:lnTo>
                  <a:pt x="0" y="565955"/>
                </a:lnTo>
                <a:lnTo>
                  <a:pt x="0" y="0"/>
                </a:lnTo>
                <a:lnTo>
                  <a:pt x="296643" y="0"/>
                </a:lnTo>
                <a:lnTo>
                  <a:pt x="431442" y="134833"/>
                </a:lnTo>
                <a:lnTo>
                  <a:pt x="431442" y="242613"/>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05" name="Google Shape;605;p40"/>
          <p:cNvSpPr/>
          <p:nvPr/>
        </p:nvSpPr>
        <p:spPr>
          <a:xfrm>
            <a:off x="8177479" y="2593314"/>
            <a:ext cx="134620" cy="135255"/>
          </a:xfrm>
          <a:custGeom>
            <a:rect b="b" l="l" r="r" t="t"/>
            <a:pathLst>
              <a:path extrusionOk="0" h="135255" w="134620">
                <a:moveTo>
                  <a:pt x="0" y="0"/>
                </a:moveTo>
                <a:lnTo>
                  <a:pt x="0" y="135228"/>
                </a:lnTo>
                <a:lnTo>
                  <a:pt x="134512" y="135228"/>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06" name="Google Shape;606;p40"/>
          <p:cNvSpPr/>
          <p:nvPr/>
        </p:nvSpPr>
        <p:spPr>
          <a:xfrm>
            <a:off x="1205298" y="2546781"/>
            <a:ext cx="394334" cy="410210"/>
          </a:xfrm>
          <a:custGeom>
            <a:rect b="b" l="l" r="r" t="t"/>
            <a:pathLst>
              <a:path extrusionOk="0" h="410210" w="394334">
                <a:moveTo>
                  <a:pt x="393877" y="0"/>
                </a:moveTo>
                <a:lnTo>
                  <a:pt x="0" y="0"/>
                </a:lnTo>
                <a:lnTo>
                  <a:pt x="0" y="324163"/>
                </a:lnTo>
                <a:lnTo>
                  <a:pt x="67389" y="324163"/>
                </a:lnTo>
                <a:lnTo>
                  <a:pt x="67389" y="410142"/>
                </a:lnTo>
                <a:lnTo>
                  <a:pt x="149882" y="324163"/>
                </a:lnTo>
                <a:lnTo>
                  <a:pt x="393877" y="324163"/>
                </a:lnTo>
                <a:lnTo>
                  <a:pt x="393877" y="0"/>
                </a:lnTo>
                <a:close/>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07" name="Google Shape;607;p40"/>
          <p:cNvSpPr/>
          <p:nvPr/>
        </p:nvSpPr>
        <p:spPr>
          <a:xfrm>
            <a:off x="1275943" y="2674353"/>
            <a:ext cx="69000" cy="690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08" name="Google Shape;608;p40"/>
          <p:cNvSpPr/>
          <p:nvPr/>
        </p:nvSpPr>
        <p:spPr>
          <a:xfrm>
            <a:off x="1370050" y="2674353"/>
            <a:ext cx="69000" cy="690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09" name="Google Shape;609;p40"/>
          <p:cNvSpPr/>
          <p:nvPr/>
        </p:nvSpPr>
        <p:spPr>
          <a:xfrm>
            <a:off x="1463001" y="2674353"/>
            <a:ext cx="71400" cy="690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10" name="Google Shape;610;p40"/>
          <p:cNvSpPr/>
          <p:nvPr/>
        </p:nvSpPr>
        <p:spPr>
          <a:xfrm>
            <a:off x="819556" y="2903473"/>
            <a:ext cx="374650" cy="293369"/>
          </a:xfrm>
          <a:custGeom>
            <a:rect b="b" l="l" r="r" t="t"/>
            <a:pathLst>
              <a:path extrusionOk="0" h="293369" w="374650">
                <a:moveTo>
                  <a:pt x="94778" y="292793"/>
                </a:moveTo>
                <a:lnTo>
                  <a:pt x="207249" y="292793"/>
                </a:lnTo>
                <a:lnTo>
                  <a:pt x="265005" y="292793"/>
                </a:lnTo>
                <a:lnTo>
                  <a:pt x="286283" y="292793"/>
                </a:lnTo>
                <a:lnTo>
                  <a:pt x="289323" y="292793"/>
                </a:lnTo>
                <a:lnTo>
                  <a:pt x="313095" y="282196"/>
                </a:lnTo>
                <a:lnTo>
                  <a:pt x="341077" y="256819"/>
                </a:lnTo>
                <a:lnTo>
                  <a:pt x="364382" y="226281"/>
                </a:lnTo>
                <a:lnTo>
                  <a:pt x="374125" y="200200"/>
                </a:lnTo>
                <a:lnTo>
                  <a:pt x="355769" y="84459"/>
                </a:lnTo>
                <a:lnTo>
                  <a:pt x="330165" y="25025"/>
                </a:lnTo>
                <a:lnTo>
                  <a:pt x="279775" y="3128"/>
                </a:lnTo>
                <a:lnTo>
                  <a:pt x="187063" y="0"/>
                </a:lnTo>
                <a:lnTo>
                  <a:pt x="86282" y="31281"/>
                </a:lnTo>
                <a:lnTo>
                  <a:pt x="29930" y="100100"/>
                </a:lnTo>
                <a:lnTo>
                  <a:pt x="5378" y="168918"/>
                </a:lnTo>
                <a:lnTo>
                  <a:pt x="0" y="200200"/>
                </a:lnTo>
                <a:lnTo>
                  <a:pt x="10950" y="226281"/>
                </a:lnTo>
                <a:lnTo>
                  <a:pt x="37100" y="256819"/>
                </a:lnTo>
                <a:lnTo>
                  <a:pt x="68394" y="282196"/>
                </a:lnTo>
                <a:lnTo>
                  <a:pt x="94778" y="292793"/>
                </a:lnTo>
                <a:close/>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11" name="Google Shape;611;p40"/>
          <p:cNvSpPr/>
          <p:nvPr/>
        </p:nvSpPr>
        <p:spPr>
          <a:xfrm>
            <a:off x="887877" y="2674353"/>
            <a:ext cx="237600" cy="2385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12" name="Google Shape;612;p40"/>
          <p:cNvSpPr/>
          <p:nvPr/>
        </p:nvSpPr>
        <p:spPr>
          <a:xfrm>
            <a:off x="2584462" y="4256421"/>
            <a:ext cx="122555" cy="0"/>
          </a:xfrm>
          <a:custGeom>
            <a:rect b="b" l="l" r="r" t="t"/>
            <a:pathLst>
              <a:path extrusionOk="0" h="120000" w="122555">
                <a:moveTo>
                  <a:pt x="0" y="0"/>
                </a:moveTo>
                <a:lnTo>
                  <a:pt x="122321" y="0"/>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13" name="Google Shape;613;p40"/>
          <p:cNvSpPr/>
          <p:nvPr/>
        </p:nvSpPr>
        <p:spPr>
          <a:xfrm>
            <a:off x="2625229" y="4366510"/>
            <a:ext cx="201294" cy="0"/>
          </a:xfrm>
          <a:custGeom>
            <a:rect b="b" l="l" r="r" t="t"/>
            <a:pathLst>
              <a:path extrusionOk="0" h="120000" w="201294">
                <a:moveTo>
                  <a:pt x="0" y="0"/>
                </a:moveTo>
                <a:lnTo>
                  <a:pt x="201150" y="0"/>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14" name="Google Shape;614;p40"/>
          <p:cNvSpPr/>
          <p:nvPr/>
        </p:nvSpPr>
        <p:spPr>
          <a:xfrm>
            <a:off x="2625229" y="4310786"/>
            <a:ext cx="185419" cy="0"/>
          </a:xfrm>
          <a:custGeom>
            <a:rect b="b" l="l" r="r" t="t"/>
            <a:pathLst>
              <a:path extrusionOk="0" h="120000" w="185419">
                <a:moveTo>
                  <a:pt x="0" y="0"/>
                </a:moveTo>
                <a:lnTo>
                  <a:pt x="184841" y="0"/>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15" name="Google Shape;615;p40"/>
          <p:cNvSpPr/>
          <p:nvPr/>
        </p:nvSpPr>
        <p:spPr>
          <a:xfrm>
            <a:off x="2452623" y="4498343"/>
            <a:ext cx="43814" cy="43814"/>
          </a:xfrm>
          <a:custGeom>
            <a:rect b="b" l="l" r="r" t="t"/>
            <a:pathLst>
              <a:path extrusionOk="0" h="43814" w="43814">
                <a:moveTo>
                  <a:pt x="21742" y="0"/>
                </a:moveTo>
                <a:lnTo>
                  <a:pt x="13282" y="1708"/>
                </a:lnTo>
                <a:lnTo>
                  <a:pt x="6370" y="6369"/>
                </a:lnTo>
                <a:lnTo>
                  <a:pt x="1709" y="13281"/>
                </a:lnTo>
                <a:lnTo>
                  <a:pt x="0" y="21746"/>
                </a:lnTo>
                <a:lnTo>
                  <a:pt x="1709" y="30210"/>
                </a:lnTo>
                <a:lnTo>
                  <a:pt x="6370" y="37123"/>
                </a:lnTo>
                <a:lnTo>
                  <a:pt x="13282" y="41783"/>
                </a:lnTo>
                <a:lnTo>
                  <a:pt x="21742" y="43492"/>
                </a:lnTo>
                <a:lnTo>
                  <a:pt x="30210" y="41783"/>
                </a:lnTo>
                <a:lnTo>
                  <a:pt x="37125" y="37123"/>
                </a:lnTo>
                <a:lnTo>
                  <a:pt x="41787" y="30210"/>
                </a:lnTo>
                <a:lnTo>
                  <a:pt x="43497" y="21746"/>
                </a:lnTo>
                <a:lnTo>
                  <a:pt x="41787" y="13281"/>
                </a:lnTo>
                <a:lnTo>
                  <a:pt x="37125" y="6369"/>
                </a:lnTo>
                <a:lnTo>
                  <a:pt x="30210" y="1708"/>
                </a:lnTo>
                <a:lnTo>
                  <a:pt x="21742" y="0"/>
                </a:lnTo>
                <a:close/>
              </a:path>
            </a:pathLst>
          </a:custGeom>
          <a:solidFill>
            <a:srgbClr val="4747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16" name="Google Shape;616;p40"/>
          <p:cNvSpPr/>
          <p:nvPr/>
        </p:nvSpPr>
        <p:spPr>
          <a:xfrm>
            <a:off x="2452623" y="4498343"/>
            <a:ext cx="43814" cy="43814"/>
          </a:xfrm>
          <a:custGeom>
            <a:rect b="b" l="l" r="r" t="t"/>
            <a:pathLst>
              <a:path extrusionOk="0" h="43814" w="43814">
                <a:moveTo>
                  <a:pt x="0" y="21746"/>
                </a:moveTo>
                <a:lnTo>
                  <a:pt x="1708" y="13281"/>
                </a:lnTo>
                <a:lnTo>
                  <a:pt x="6369" y="6369"/>
                </a:lnTo>
                <a:lnTo>
                  <a:pt x="13281" y="1708"/>
                </a:lnTo>
                <a:lnTo>
                  <a:pt x="21746" y="0"/>
                </a:lnTo>
                <a:lnTo>
                  <a:pt x="30210" y="1708"/>
                </a:lnTo>
                <a:lnTo>
                  <a:pt x="37122" y="6369"/>
                </a:lnTo>
                <a:lnTo>
                  <a:pt x="41783" y="13281"/>
                </a:lnTo>
                <a:lnTo>
                  <a:pt x="43492" y="21746"/>
                </a:lnTo>
                <a:lnTo>
                  <a:pt x="41783" y="30210"/>
                </a:lnTo>
                <a:lnTo>
                  <a:pt x="37122" y="37122"/>
                </a:lnTo>
                <a:lnTo>
                  <a:pt x="30210" y="41783"/>
                </a:lnTo>
                <a:lnTo>
                  <a:pt x="21746" y="43492"/>
                </a:lnTo>
                <a:lnTo>
                  <a:pt x="13281" y="41783"/>
                </a:lnTo>
                <a:lnTo>
                  <a:pt x="6369" y="37122"/>
                </a:lnTo>
                <a:lnTo>
                  <a:pt x="1708" y="30210"/>
                </a:lnTo>
                <a:lnTo>
                  <a:pt x="0" y="21746"/>
                </a:lnTo>
                <a:close/>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17" name="Google Shape;617;p40"/>
          <p:cNvSpPr/>
          <p:nvPr/>
        </p:nvSpPr>
        <p:spPr>
          <a:xfrm>
            <a:off x="2429522" y="4136818"/>
            <a:ext cx="88900" cy="0"/>
          </a:xfrm>
          <a:custGeom>
            <a:rect b="b" l="l" r="r" t="t"/>
            <a:pathLst>
              <a:path extrusionOk="0" h="120000" w="88900">
                <a:moveTo>
                  <a:pt x="0" y="0"/>
                </a:moveTo>
                <a:lnTo>
                  <a:pt x="88343" y="0"/>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18" name="Google Shape;618;p40"/>
          <p:cNvSpPr/>
          <p:nvPr/>
        </p:nvSpPr>
        <p:spPr>
          <a:xfrm>
            <a:off x="2312631" y="4081094"/>
            <a:ext cx="323850" cy="512445"/>
          </a:xfrm>
          <a:custGeom>
            <a:rect b="b" l="l" r="r" t="t"/>
            <a:pathLst>
              <a:path extrusionOk="0" h="512445" w="323850">
                <a:moveTo>
                  <a:pt x="222896" y="341140"/>
                </a:moveTo>
                <a:lnTo>
                  <a:pt x="222896" y="122321"/>
                </a:lnTo>
                <a:lnTo>
                  <a:pt x="323471" y="122321"/>
                </a:lnTo>
                <a:lnTo>
                  <a:pt x="323471" y="0"/>
                </a:lnTo>
                <a:lnTo>
                  <a:pt x="0" y="0"/>
                </a:lnTo>
                <a:lnTo>
                  <a:pt x="0" y="512389"/>
                </a:lnTo>
                <a:lnTo>
                  <a:pt x="323471" y="512389"/>
                </a:lnTo>
                <a:lnTo>
                  <a:pt x="323471" y="341140"/>
                </a:lnTo>
                <a:lnTo>
                  <a:pt x="222896" y="341140"/>
                </a:lnTo>
                <a:close/>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19" name="Google Shape;619;p40"/>
          <p:cNvSpPr/>
          <p:nvPr/>
        </p:nvSpPr>
        <p:spPr>
          <a:xfrm>
            <a:off x="2535529" y="4203414"/>
            <a:ext cx="367030" cy="219075"/>
          </a:xfrm>
          <a:custGeom>
            <a:rect b="b" l="l" r="r" t="t"/>
            <a:pathLst>
              <a:path extrusionOk="0" h="219075" w="367030">
                <a:moveTo>
                  <a:pt x="0" y="0"/>
                </a:moveTo>
                <a:lnTo>
                  <a:pt x="366963" y="0"/>
                </a:lnTo>
                <a:lnTo>
                  <a:pt x="366963" y="218819"/>
                </a:lnTo>
                <a:lnTo>
                  <a:pt x="0" y="218819"/>
                </a:lnTo>
                <a:lnTo>
                  <a:pt x="0" y="0"/>
                </a:lnTo>
                <a:close/>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20" name="Google Shape;620;p40"/>
          <p:cNvSpPr txBox="1"/>
          <p:nvPr/>
        </p:nvSpPr>
        <p:spPr>
          <a:xfrm>
            <a:off x="2145144" y="2331211"/>
            <a:ext cx="6102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800">
                <a:solidFill>
                  <a:srgbClr val="FFFFFF"/>
                </a:solidFill>
                <a:latin typeface="Arial"/>
                <a:ea typeface="Arial"/>
                <a:cs typeface="Arial"/>
                <a:sym typeface="Arial"/>
              </a:rPr>
              <a:t>Audio</a:t>
            </a:r>
            <a:endParaRPr sz="1800">
              <a:latin typeface="Arial"/>
              <a:ea typeface="Arial"/>
              <a:cs typeface="Arial"/>
              <a:sym typeface="Arial"/>
            </a:endParaRPr>
          </a:p>
        </p:txBody>
      </p:sp>
      <p:sp>
        <p:nvSpPr>
          <p:cNvPr id="621" name="Google Shape;621;p40"/>
          <p:cNvSpPr txBox="1"/>
          <p:nvPr/>
        </p:nvSpPr>
        <p:spPr>
          <a:xfrm>
            <a:off x="2112022" y="4662932"/>
            <a:ext cx="6351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800">
                <a:solidFill>
                  <a:srgbClr val="FFFFFF"/>
                </a:solidFill>
                <a:latin typeface="Arial"/>
                <a:ea typeface="Arial"/>
                <a:cs typeface="Arial"/>
                <a:sym typeface="Arial"/>
              </a:rPr>
              <a:t>Cards</a:t>
            </a:r>
            <a:endParaRPr sz="1800">
              <a:latin typeface="Arial"/>
              <a:ea typeface="Arial"/>
              <a:cs typeface="Arial"/>
              <a:sym typeface="Arial"/>
            </a:endParaRPr>
          </a:p>
        </p:txBody>
      </p:sp>
      <p:sp>
        <p:nvSpPr>
          <p:cNvPr id="622" name="Google Shape;622;p40"/>
          <p:cNvSpPr txBox="1"/>
          <p:nvPr/>
        </p:nvSpPr>
        <p:spPr>
          <a:xfrm>
            <a:off x="3684981" y="2306827"/>
            <a:ext cx="2084700" cy="528900"/>
          </a:xfrm>
          <a:prstGeom prst="rect">
            <a:avLst/>
          </a:prstGeom>
          <a:noFill/>
          <a:ln>
            <a:noFill/>
          </a:ln>
        </p:spPr>
        <p:txBody>
          <a:bodyPr anchorCtr="0" anchor="t" bIns="0" lIns="0" spcFirstLastPara="1" rIns="0" wrap="square" tIns="12700">
            <a:noAutofit/>
          </a:bodyPr>
          <a:lstStyle/>
          <a:p>
            <a:pPr indent="0" lvl="0" marL="415925" marR="407033" rtl="0" algn="ctr">
              <a:lnSpc>
                <a:spcPct val="100000"/>
              </a:lnSpc>
              <a:spcBef>
                <a:spcPts val="0"/>
              </a:spcBef>
              <a:spcAft>
                <a:spcPts val="0"/>
              </a:spcAft>
              <a:buNone/>
            </a:pPr>
            <a:r>
              <a:rPr lang="en" sz="1100">
                <a:solidFill>
                  <a:srgbClr val="00CAFF"/>
                </a:solidFill>
                <a:latin typeface="Arial"/>
                <a:ea typeface="Arial"/>
                <a:cs typeface="Arial"/>
                <a:sym typeface="Arial"/>
              </a:rPr>
              <a:t>Speech Recognition  Machine Learning</a:t>
            </a:r>
            <a:endParaRPr sz="1100">
              <a:latin typeface="Arial"/>
              <a:ea typeface="Arial"/>
              <a:cs typeface="Arial"/>
              <a:sym typeface="Arial"/>
            </a:endParaRPr>
          </a:p>
          <a:p>
            <a:pPr indent="0" lvl="0" marL="0" marR="0" rtl="0" algn="ctr">
              <a:lnSpc>
                <a:spcPct val="100000"/>
              </a:lnSpc>
              <a:spcBef>
                <a:spcPts val="5"/>
              </a:spcBef>
              <a:spcAft>
                <a:spcPts val="0"/>
              </a:spcAft>
              <a:buNone/>
            </a:pPr>
            <a:r>
              <a:rPr lang="en" sz="1100">
                <a:solidFill>
                  <a:srgbClr val="00CAFF"/>
                </a:solidFill>
                <a:latin typeface="Arial"/>
                <a:ea typeface="Arial"/>
                <a:cs typeface="Arial"/>
                <a:sym typeface="Arial"/>
              </a:rPr>
              <a:t>Natural Language Understanding</a:t>
            </a:r>
            <a:endParaRPr sz="1100">
              <a:latin typeface="Arial"/>
              <a:ea typeface="Arial"/>
              <a:cs typeface="Arial"/>
              <a:sym typeface="Arial"/>
            </a:endParaRPr>
          </a:p>
        </p:txBody>
      </p:sp>
      <p:sp>
        <p:nvSpPr>
          <p:cNvPr id="623" name="Google Shape;623;p40"/>
          <p:cNvSpPr txBox="1"/>
          <p:nvPr/>
        </p:nvSpPr>
        <p:spPr>
          <a:xfrm>
            <a:off x="4298750" y="3132825"/>
            <a:ext cx="1421100" cy="193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100">
                <a:solidFill>
                  <a:schemeClr val="lt1"/>
                </a:solidFill>
                <a:latin typeface="Arial"/>
                <a:ea typeface="Arial"/>
                <a:cs typeface="Arial"/>
                <a:sym typeface="Arial"/>
              </a:rPr>
              <a:t>Text to speech</a:t>
            </a:r>
            <a:endParaRPr sz="1100">
              <a:solidFill>
                <a:schemeClr val="lt1"/>
              </a:solidFill>
              <a:latin typeface="Arial"/>
              <a:ea typeface="Arial"/>
              <a:cs typeface="Arial"/>
              <a:sym typeface="Arial"/>
            </a:endParaRPr>
          </a:p>
        </p:txBody>
      </p:sp>
      <p:sp>
        <p:nvSpPr>
          <p:cNvPr id="624" name="Google Shape;624;p40"/>
          <p:cNvSpPr txBox="1"/>
          <p:nvPr/>
        </p:nvSpPr>
        <p:spPr>
          <a:xfrm>
            <a:off x="6379476" y="3364483"/>
            <a:ext cx="10548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800">
                <a:solidFill>
                  <a:srgbClr val="00CAFF"/>
                </a:solidFill>
                <a:latin typeface="Arial"/>
                <a:ea typeface="Arial"/>
                <a:cs typeface="Arial"/>
                <a:sym typeface="Arial"/>
              </a:rPr>
              <a:t>Response</a:t>
            </a:r>
            <a:endParaRPr sz="1800">
              <a:latin typeface="Arial"/>
              <a:ea typeface="Arial"/>
              <a:cs typeface="Arial"/>
              <a:sym typeface="Arial"/>
            </a:endParaRPr>
          </a:p>
        </p:txBody>
      </p:sp>
      <p:sp>
        <p:nvSpPr>
          <p:cNvPr id="625" name="Google Shape;625;p40"/>
          <p:cNvSpPr txBox="1"/>
          <p:nvPr/>
        </p:nvSpPr>
        <p:spPr>
          <a:xfrm>
            <a:off x="7829270" y="1846579"/>
            <a:ext cx="788100" cy="573900"/>
          </a:xfrm>
          <a:prstGeom prst="rect">
            <a:avLst/>
          </a:prstGeom>
          <a:noFill/>
          <a:ln>
            <a:noFill/>
          </a:ln>
        </p:spPr>
        <p:txBody>
          <a:bodyPr anchorCtr="0" anchor="t" bIns="0" lIns="0" spcFirstLastPara="1" rIns="0" wrap="square" tIns="12700">
            <a:noAutofit/>
          </a:bodyPr>
          <a:lstStyle/>
          <a:p>
            <a:pPr indent="0" lvl="0" marL="12700" marR="5080" rtl="0" algn="l">
              <a:lnSpc>
                <a:spcPct val="100000"/>
              </a:lnSpc>
              <a:spcBef>
                <a:spcPts val="0"/>
              </a:spcBef>
              <a:spcAft>
                <a:spcPts val="0"/>
              </a:spcAft>
              <a:buNone/>
            </a:pPr>
            <a:r>
              <a:rPr lang="en" sz="1800">
                <a:solidFill>
                  <a:srgbClr val="D9D9D9"/>
                </a:solidFill>
                <a:latin typeface="Arial"/>
                <a:ea typeface="Arial"/>
                <a:cs typeface="Arial"/>
                <a:sym typeface="Arial"/>
              </a:rPr>
              <a:t>Your  Service</a:t>
            </a:r>
            <a:endParaRPr sz="1800">
              <a:latin typeface="Arial"/>
              <a:ea typeface="Arial"/>
              <a:cs typeface="Arial"/>
              <a:sym typeface="Arial"/>
            </a:endParaRPr>
          </a:p>
        </p:txBody>
      </p:sp>
      <p:sp>
        <p:nvSpPr>
          <p:cNvPr id="626" name="Google Shape;626;p40"/>
          <p:cNvSpPr/>
          <p:nvPr/>
        </p:nvSpPr>
        <p:spPr>
          <a:xfrm>
            <a:off x="6289738" y="2755519"/>
            <a:ext cx="1421129" cy="127000"/>
          </a:xfrm>
          <a:custGeom>
            <a:rect b="b" l="l" r="r" t="t"/>
            <a:pathLst>
              <a:path extrusionOk="0" h="127000" w="1421129">
                <a:moveTo>
                  <a:pt x="50800" y="57150"/>
                </a:moveTo>
                <a:lnTo>
                  <a:pt x="0" y="57150"/>
                </a:lnTo>
                <a:lnTo>
                  <a:pt x="0" y="69850"/>
                </a:lnTo>
                <a:lnTo>
                  <a:pt x="50800" y="69850"/>
                </a:lnTo>
                <a:lnTo>
                  <a:pt x="50800" y="57150"/>
                </a:lnTo>
                <a:close/>
              </a:path>
              <a:path extrusionOk="0" h="127000" w="1421129">
                <a:moveTo>
                  <a:pt x="139700" y="57150"/>
                </a:moveTo>
                <a:lnTo>
                  <a:pt x="88900" y="57150"/>
                </a:lnTo>
                <a:lnTo>
                  <a:pt x="88900" y="69850"/>
                </a:lnTo>
                <a:lnTo>
                  <a:pt x="139700" y="69850"/>
                </a:lnTo>
                <a:lnTo>
                  <a:pt x="139700" y="57150"/>
                </a:lnTo>
                <a:close/>
              </a:path>
              <a:path extrusionOk="0" h="127000" w="1421129">
                <a:moveTo>
                  <a:pt x="228600" y="57150"/>
                </a:moveTo>
                <a:lnTo>
                  <a:pt x="177800" y="57150"/>
                </a:lnTo>
                <a:lnTo>
                  <a:pt x="177800" y="69850"/>
                </a:lnTo>
                <a:lnTo>
                  <a:pt x="228600" y="69850"/>
                </a:lnTo>
                <a:lnTo>
                  <a:pt x="228600" y="57150"/>
                </a:lnTo>
                <a:close/>
              </a:path>
              <a:path extrusionOk="0" h="127000" w="1421129">
                <a:moveTo>
                  <a:pt x="317500" y="57150"/>
                </a:moveTo>
                <a:lnTo>
                  <a:pt x="266700" y="57150"/>
                </a:lnTo>
                <a:lnTo>
                  <a:pt x="266700" y="69850"/>
                </a:lnTo>
                <a:lnTo>
                  <a:pt x="317500" y="69850"/>
                </a:lnTo>
                <a:lnTo>
                  <a:pt x="317500" y="57150"/>
                </a:lnTo>
                <a:close/>
              </a:path>
              <a:path extrusionOk="0" h="127000" w="1421129">
                <a:moveTo>
                  <a:pt x="406400" y="57150"/>
                </a:moveTo>
                <a:lnTo>
                  <a:pt x="355600" y="57150"/>
                </a:lnTo>
                <a:lnTo>
                  <a:pt x="355600" y="69850"/>
                </a:lnTo>
                <a:lnTo>
                  <a:pt x="406400" y="69850"/>
                </a:lnTo>
                <a:lnTo>
                  <a:pt x="406400" y="57150"/>
                </a:lnTo>
                <a:close/>
              </a:path>
              <a:path extrusionOk="0" h="127000" w="1421129">
                <a:moveTo>
                  <a:pt x="495300" y="57150"/>
                </a:moveTo>
                <a:lnTo>
                  <a:pt x="444500" y="57150"/>
                </a:lnTo>
                <a:lnTo>
                  <a:pt x="444500" y="69850"/>
                </a:lnTo>
                <a:lnTo>
                  <a:pt x="495300" y="69850"/>
                </a:lnTo>
                <a:lnTo>
                  <a:pt x="495300" y="57150"/>
                </a:lnTo>
                <a:close/>
              </a:path>
              <a:path extrusionOk="0" h="127000" w="1421129">
                <a:moveTo>
                  <a:pt x="584200" y="57150"/>
                </a:moveTo>
                <a:lnTo>
                  <a:pt x="533400" y="57150"/>
                </a:lnTo>
                <a:lnTo>
                  <a:pt x="533400" y="69850"/>
                </a:lnTo>
                <a:lnTo>
                  <a:pt x="584200" y="69850"/>
                </a:lnTo>
                <a:lnTo>
                  <a:pt x="584200" y="57150"/>
                </a:lnTo>
                <a:close/>
              </a:path>
              <a:path extrusionOk="0" h="127000" w="1421129">
                <a:moveTo>
                  <a:pt x="673100" y="57150"/>
                </a:moveTo>
                <a:lnTo>
                  <a:pt x="622300" y="57150"/>
                </a:lnTo>
                <a:lnTo>
                  <a:pt x="622300" y="69850"/>
                </a:lnTo>
                <a:lnTo>
                  <a:pt x="673100" y="69850"/>
                </a:lnTo>
                <a:lnTo>
                  <a:pt x="673100" y="57150"/>
                </a:lnTo>
                <a:close/>
              </a:path>
              <a:path extrusionOk="0" h="127000" w="1421129">
                <a:moveTo>
                  <a:pt x="762000" y="57150"/>
                </a:moveTo>
                <a:lnTo>
                  <a:pt x="711212" y="57150"/>
                </a:lnTo>
                <a:lnTo>
                  <a:pt x="711212" y="69850"/>
                </a:lnTo>
                <a:lnTo>
                  <a:pt x="762000" y="69850"/>
                </a:lnTo>
                <a:lnTo>
                  <a:pt x="762000" y="57150"/>
                </a:lnTo>
                <a:close/>
              </a:path>
              <a:path extrusionOk="0" h="127000" w="1421129">
                <a:moveTo>
                  <a:pt x="850900" y="57150"/>
                </a:moveTo>
                <a:lnTo>
                  <a:pt x="800100" y="57150"/>
                </a:lnTo>
                <a:lnTo>
                  <a:pt x="800100" y="69850"/>
                </a:lnTo>
                <a:lnTo>
                  <a:pt x="850900" y="69850"/>
                </a:lnTo>
                <a:lnTo>
                  <a:pt x="850900" y="57150"/>
                </a:lnTo>
                <a:close/>
              </a:path>
              <a:path extrusionOk="0" h="127000" w="1421129">
                <a:moveTo>
                  <a:pt x="939800" y="57150"/>
                </a:moveTo>
                <a:lnTo>
                  <a:pt x="889000" y="57150"/>
                </a:lnTo>
                <a:lnTo>
                  <a:pt x="889000" y="69850"/>
                </a:lnTo>
                <a:lnTo>
                  <a:pt x="939800" y="69850"/>
                </a:lnTo>
                <a:lnTo>
                  <a:pt x="939800" y="57150"/>
                </a:lnTo>
                <a:close/>
              </a:path>
              <a:path extrusionOk="0" h="127000" w="1421129">
                <a:moveTo>
                  <a:pt x="1028712" y="57150"/>
                </a:moveTo>
                <a:lnTo>
                  <a:pt x="977912" y="57150"/>
                </a:lnTo>
                <a:lnTo>
                  <a:pt x="977912" y="69850"/>
                </a:lnTo>
                <a:lnTo>
                  <a:pt x="1028712" y="69850"/>
                </a:lnTo>
                <a:lnTo>
                  <a:pt x="1028712" y="57150"/>
                </a:lnTo>
                <a:close/>
              </a:path>
              <a:path extrusionOk="0" h="127000" w="1421129">
                <a:moveTo>
                  <a:pt x="1117600" y="57150"/>
                </a:moveTo>
                <a:lnTo>
                  <a:pt x="1066800" y="57150"/>
                </a:lnTo>
                <a:lnTo>
                  <a:pt x="1066800" y="69850"/>
                </a:lnTo>
                <a:lnTo>
                  <a:pt x="1117600" y="69850"/>
                </a:lnTo>
                <a:lnTo>
                  <a:pt x="1117600" y="57150"/>
                </a:lnTo>
                <a:close/>
              </a:path>
              <a:path extrusionOk="0" h="127000" w="1421129">
                <a:moveTo>
                  <a:pt x="1206500" y="57150"/>
                </a:moveTo>
                <a:lnTo>
                  <a:pt x="1155700" y="57150"/>
                </a:lnTo>
                <a:lnTo>
                  <a:pt x="1155700" y="69850"/>
                </a:lnTo>
                <a:lnTo>
                  <a:pt x="1206500" y="69850"/>
                </a:lnTo>
                <a:lnTo>
                  <a:pt x="1206500" y="57150"/>
                </a:lnTo>
                <a:close/>
              </a:path>
              <a:path extrusionOk="0" h="127000" w="1421129">
                <a:moveTo>
                  <a:pt x="1294028" y="0"/>
                </a:moveTo>
                <a:lnTo>
                  <a:pt x="1294028" y="127000"/>
                </a:lnTo>
                <a:lnTo>
                  <a:pt x="1408328" y="69850"/>
                </a:lnTo>
                <a:lnTo>
                  <a:pt x="1295412" y="69850"/>
                </a:lnTo>
                <a:lnTo>
                  <a:pt x="1295412" y="57150"/>
                </a:lnTo>
                <a:lnTo>
                  <a:pt x="1408328" y="57150"/>
                </a:lnTo>
                <a:lnTo>
                  <a:pt x="1294028" y="0"/>
                </a:lnTo>
                <a:close/>
              </a:path>
              <a:path extrusionOk="0" h="127000" w="1421129">
                <a:moveTo>
                  <a:pt x="1294028" y="57150"/>
                </a:moveTo>
                <a:lnTo>
                  <a:pt x="1244612" y="57150"/>
                </a:lnTo>
                <a:lnTo>
                  <a:pt x="1244612" y="69850"/>
                </a:lnTo>
                <a:lnTo>
                  <a:pt x="1294028" y="69850"/>
                </a:lnTo>
                <a:lnTo>
                  <a:pt x="1294028" y="57150"/>
                </a:lnTo>
                <a:close/>
              </a:path>
              <a:path extrusionOk="0" h="127000" w="1421129">
                <a:moveTo>
                  <a:pt x="1408328" y="57150"/>
                </a:moveTo>
                <a:lnTo>
                  <a:pt x="1295412" y="57150"/>
                </a:lnTo>
                <a:lnTo>
                  <a:pt x="1295412" y="69850"/>
                </a:lnTo>
                <a:lnTo>
                  <a:pt x="1408328" y="69850"/>
                </a:lnTo>
                <a:lnTo>
                  <a:pt x="1421028" y="63500"/>
                </a:lnTo>
                <a:lnTo>
                  <a:pt x="1408328" y="57150"/>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27" name="Google Shape;627;p40"/>
          <p:cNvSpPr/>
          <p:nvPr/>
        </p:nvSpPr>
        <p:spPr>
          <a:xfrm>
            <a:off x="6306235" y="2966300"/>
            <a:ext cx="1409700" cy="127000"/>
          </a:xfrm>
          <a:custGeom>
            <a:rect b="b" l="l" r="r" t="t"/>
            <a:pathLst>
              <a:path extrusionOk="0" h="127000" w="1409700">
                <a:moveTo>
                  <a:pt x="127000" y="0"/>
                </a:moveTo>
                <a:lnTo>
                  <a:pt x="0" y="63500"/>
                </a:lnTo>
                <a:lnTo>
                  <a:pt x="127000" y="127000"/>
                </a:lnTo>
                <a:lnTo>
                  <a:pt x="127000" y="69850"/>
                </a:lnTo>
                <a:lnTo>
                  <a:pt x="114300" y="69850"/>
                </a:lnTo>
                <a:lnTo>
                  <a:pt x="114300" y="57150"/>
                </a:lnTo>
                <a:lnTo>
                  <a:pt x="127000" y="57150"/>
                </a:lnTo>
                <a:lnTo>
                  <a:pt x="127000" y="0"/>
                </a:lnTo>
                <a:close/>
              </a:path>
              <a:path extrusionOk="0" h="127000" w="1409700">
                <a:moveTo>
                  <a:pt x="127000" y="57150"/>
                </a:moveTo>
                <a:lnTo>
                  <a:pt x="114300" y="57150"/>
                </a:lnTo>
                <a:lnTo>
                  <a:pt x="114300" y="69850"/>
                </a:lnTo>
                <a:lnTo>
                  <a:pt x="127000" y="69850"/>
                </a:lnTo>
                <a:lnTo>
                  <a:pt x="127000" y="57150"/>
                </a:lnTo>
                <a:close/>
              </a:path>
              <a:path extrusionOk="0" h="127000" w="1409700">
                <a:moveTo>
                  <a:pt x="165100" y="57150"/>
                </a:moveTo>
                <a:lnTo>
                  <a:pt x="127000" y="57150"/>
                </a:lnTo>
                <a:lnTo>
                  <a:pt x="127000" y="69850"/>
                </a:lnTo>
                <a:lnTo>
                  <a:pt x="165100" y="69850"/>
                </a:lnTo>
                <a:lnTo>
                  <a:pt x="165100" y="57150"/>
                </a:lnTo>
                <a:close/>
              </a:path>
              <a:path extrusionOk="0" h="127000" w="1409700">
                <a:moveTo>
                  <a:pt x="254000" y="57150"/>
                </a:moveTo>
                <a:lnTo>
                  <a:pt x="203200" y="57150"/>
                </a:lnTo>
                <a:lnTo>
                  <a:pt x="203200" y="69850"/>
                </a:lnTo>
                <a:lnTo>
                  <a:pt x="254000" y="69850"/>
                </a:lnTo>
                <a:lnTo>
                  <a:pt x="254000" y="57150"/>
                </a:lnTo>
                <a:close/>
              </a:path>
              <a:path extrusionOk="0" h="127000" w="1409700">
                <a:moveTo>
                  <a:pt x="342900" y="57150"/>
                </a:moveTo>
                <a:lnTo>
                  <a:pt x="292100" y="57150"/>
                </a:lnTo>
                <a:lnTo>
                  <a:pt x="292100" y="69850"/>
                </a:lnTo>
                <a:lnTo>
                  <a:pt x="342900" y="69850"/>
                </a:lnTo>
                <a:lnTo>
                  <a:pt x="342900" y="57150"/>
                </a:lnTo>
                <a:close/>
              </a:path>
              <a:path extrusionOk="0" h="127000" w="1409700">
                <a:moveTo>
                  <a:pt x="431800" y="57150"/>
                </a:moveTo>
                <a:lnTo>
                  <a:pt x="381000" y="57150"/>
                </a:lnTo>
                <a:lnTo>
                  <a:pt x="381000" y="69850"/>
                </a:lnTo>
                <a:lnTo>
                  <a:pt x="431800" y="69850"/>
                </a:lnTo>
                <a:lnTo>
                  <a:pt x="431800" y="57150"/>
                </a:lnTo>
                <a:close/>
              </a:path>
              <a:path extrusionOk="0" h="127000" w="1409700">
                <a:moveTo>
                  <a:pt x="520700" y="57150"/>
                </a:moveTo>
                <a:lnTo>
                  <a:pt x="469900" y="57150"/>
                </a:lnTo>
                <a:lnTo>
                  <a:pt x="469900" y="69850"/>
                </a:lnTo>
                <a:lnTo>
                  <a:pt x="520700" y="69850"/>
                </a:lnTo>
                <a:lnTo>
                  <a:pt x="520700" y="57150"/>
                </a:lnTo>
                <a:close/>
              </a:path>
              <a:path extrusionOk="0" h="127000" w="1409700">
                <a:moveTo>
                  <a:pt x="609600" y="57150"/>
                </a:moveTo>
                <a:lnTo>
                  <a:pt x="558800" y="57150"/>
                </a:lnTo>
                <a:lnTo>
                  <a:pt x="558800" y="69850"/>
                </a:lnTo>
                <a:lnTo>
                  <a:pt x="609600" y="69850"/>
                </a:lnTo>
                <a:lnTo>
                  <a:pt x="609600" y="57150"/>
                </a:lnTo>
                <a:close/>
              </a:path>
              <a:path extrusionOk="0" h="127000" w="1409700">
                <a:moveTo>
                  <a:pt x="698500" y="57150"/>
                </a:moveTo>
                <a:lnTo>
                  <a:pt x="647700" y="57150"/>
                </a:lnTo>
                <a:lnTo>
                  <a:pt x="647700" y="69850"/>
                </a:lnTo>
                <a:lnTo>
                  <a:pt x="698500" y="69850"/>
                </a:lnTo>
                <a:lnTo>
                  <a:pt x="698500" y="57150"/>
                </a:lnTo>
                <a:close/>
              </a:path>
              <a:path extrusionOk="0" h="127000" w="1409700">
                <a:moveTo>
                  <a:pt x="787400" y="57150"/>
                </a:moveTo>
                <a:lnTo>
                  <a:pt x="736600" y="57150"/>
                </a:lnTo>
                <a:lnTo>
                  <a:pt x="736600" y="69850"/>
                </a:lnTo>
                <a:lnTo>
                  <a:pt x="787400" y="69850"/>
                </a:lnTo>
                <a:lnTo>
                  <a:pt x="787400" y="57150"/>
                </a:lnTo>
                <a:close/>
              </a:path>
              <a:path extrusionOk="0" h="127000" w="1409700">
                <a:moveTo>
                  <a:pt x="876300" y="57150"/>
                </a:moveTo>
                <a:lnTo>
                  <a:pt x="825500" y="57150"/>
                </a:lnTo>
                <a:lnTo>
                  <a:pt x="825500" y="69850"/>
                </a:lnTo>
                <a:lnTo>
                  <a:pt x="876300" y="69850"/>
                </a:lnTo>
                <a:lnTo>
                  <a:pt x="876300" y="57150"/>
                </a:lnTo>
                <a:close/>
              </a:path>
              <a:path extrusionOk="0" h="127000" w="1409700">
                <a:moveTo>
                  <a:pt x="965200" y="57150"/>
                </a:moveTo>
                <a:lnTo>
                  <a:pt x="914400" y="57150"/>
                </a:lnTo>
                <a:lnTo>
                  <a:pt x="914400" y="69850"/>
                </a:lnTo>
                <a:lnTo>
                  <a:pt x="965200" y="69850"/>
                </a:lnTo>
                <a:lnTo>
                  <a:pt x="965200" y="57150"/>
                </a:lnTo>
                <a:close/>
              </a:path>
              <a:path extrusionOk="0" h="127000" w="1409700">
                <a:moveTo>
                  <a:pt x="1054100" y="57150"/>
                </a:moveTo>
                <a:lnTo>
                  <a:pt x="1003300" y="57150"/>
                </a:lnTo>
                <a:lnTo>
                  <a:pt x="1003300" y="69850"/>
                </a:lnTo>
                <a:lnTo>
                  <a:pt x="1054100" y="69850"/>
                </a:lnTo>
                <a:lnTo>
                  <a:pt x="1054100" y="57150"/>
                </a:lnTo>
                <a:close/>
              </a:path>
              <a:path extrusionOk="0" h="127000" w="1409700">
                <a:moveTo>
                  <a:pt x="1143000" y="57150"/>
                </a:moveTo>
                <a:lnTo>
                  <a:pt x="1092200" y="57150"/>
                </a:lnTo>
                <a:lnTo>
                  <a:pt x="1092200" y="69850"/>
                </a:lnTo>
                <a:lnTo>
                  <a:pt x="1143000" y="69850"/>
                </a:lnTo>
                <a:lnTo>
                  <a:pt x="1143000" y="57150"/>
                </a:lnTo>
                <a:close/>
              </a:path>
              <a:path extrusionOk="0" h="127000" w="1409700">
                <a:moveTo>
                  <a:pt x="1231900" y="57150"/>
                </a:moveTo>
                <a:lnTo>
                  <a:pt x="1181100" y="57150"/>
                </a:lnTo>
                <a:lnTo>
                  <a:pt x="1181100" y="69850"/>
                </a:lnTo>
                <a:lnTo>
                  <a:pt x="1231900" y="69850"/>
                </a:lnTo>
                <a:lnTo>
                  <a:pt x="1231900" y="57150"/>
                </a:lnTo>
                <a:close/>
              </a:path>
              <a:path extrusionOk="0" h="127000" w="1409700">
                <a:moveTo>
                  <a:pt x="1320800" y="57150"/>
                </a:moveTo>
                <a:lnTo>
                  <a:pt x="1270000" y="57150"/>
                </a:lnTo>
                <a:lnTo>
                  <a:pt x="1270000" y="69850"/>
                </a:lnTo>
                <a:lnTo>
                  <a:pt x="1320800" y="69850"/>
                </a:lnTo>
                <a:lnTo>
                  <a:pt x="1320800" y="57150"/>
                </a:lnTo>
                <a:close/>
              </a:path>
              <a:path extrusionOk="0" h="127000" w="1409700">
                <a:moveTo>
                  <a:pt x="1409700" y="57150"/>
                </a:moveTo>
                <a:lnTo>
                  <a:pt x="1358900" y="57150"/>
                </a:lnTo>
                <a:lnTo>
                  <a:pt x="1358900" y="69850"/>
                </a:lnTo>
                <a:lnTo>
                  <a:pt x="1409700" y="69850"/>
                </a:lnTo>
                <a:lnTo>
                  <a:pt x="1409700" y="57150"/>
                </a:lnTo>
                <a:close/>
              </a:path>
            </a:pathLst>
          </a:custGeom>
          <a:solidFill>
            <a:srgbClr val="00CA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41"/>
          <p:cNvSpPr/>
          <p:nvPr/>
        </p:nvSpPr>
        <p:spPr>
          <a:xfrm>
            <a:off x="7663688" y="3684778"/>
            <a:ext cx="10347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33" name="Google Shape;633;p41"/>
          <p:cNvSpPr/>
          <p:nvPr/>
        </p:nvSpPr>
        <p:spPr>
          <a:xfrm>
            <a:off x="410946" y="245745"/>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34" name="Google Shape;634;p41"/>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35" name="Google Shape;635;p41"/>
          <p:cNvSpPr/>
          <p:nvPr/>
        </p:nvSpPr>
        <p:spPr>
          <a:xfrm>
            <a:off x="71763" y="409514"/>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36" name="Google Shape;636;p41"/>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37" name="Google Shape;637;p41"/>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38" name="Google Shape;638;p41"/>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39" name="Google Shape;639;p41"/>
          <p:cNvSpPr/>
          <p:nvPr/>
        </p:nvSpPr>
        <p:spPr>
          <a:xfrm>
            <a:off x="1729867" y="184150"/>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40" name="Google Shape;640;p41"/>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41" name="Google Shape;641;p41"/>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42" name="Google Shape;642;p41"/>
          <p:cNvSpPr/>
          <p:nvPr/>
        </p:nvSpPr>
        <p:spPr>
          <a:xfrm>
            <a:off x="1013430" y="1003648"/>
            <a:ext cx="164700" cy="124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43" name="Google Shape;643;p41"/>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44" name="Google Shape;644;p41"/>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45" name="Google Shape;645;p41"/>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46" name="Google Shape;646;p41"/>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47" name="Google Shape;647;p41"/>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48" name="Google Shape;648;p41"/>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49" name="Google Shape;649;p41"/>
          <p:cNvSpPr/>
          <p:nvPr/>
        </p:nvSpPr>
        <p:spPr>
          <a:xfrm>
            <a:off x="356958" y="1861692"/>
            <a:ext cx="331200" cy="338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50" name="Google Shape;650;p41"/>
          <p:cNvSpPr/>
          <p:nvPr/>
        </p:nvSpPr>
        <p:spPr>
          <a:xfrm>
            <a:off x="8486775" y="4585817"/>
            <a:ext cx="657225" cy="355600"/>
          </a:xfrm>
          <a:custGeom>
            <a:rect b="b" l="l" r="r" t="t"/>
            <a:pathLst>
              <a:path extrusionOk="0" h="355600" w="657225">
                <a:moveTo>
                  <a:pt x="0" y="0"/>
                </a:moveTo>
                <a:lnTo>
                  <a:pt x="203580" y="355053"/>
                </a:lnTo>
                <a:lnTo>
                  <a:pt x="616203" y="355053"/>
                </a:lnTo>
                <a:lnTo>
                  <a:pt x="657225" y="283556"/>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51" name="Google Shape;651;p41"/>
          <p:cNvSpPr/>
          <p:nvPr/>
        </p:nvSpPr>
        <p:spPr>
          <a:xfrm>
            <a:off x="8486775" y="4230776"/>
            <a:ext cx="657225" cy="355600"/>
          </a:xfrm>
          <a:custGeom>
            <a:rect b="b" l="l" r="r" t="t"/>
            <a:pathLst>
              <a:path extrusionOk="0" h="355600" w="657225">
                <a:moveTo>
                  <a:pt x="657225" y="71495"/>
                </a:moveTo>
                <a:lnTo>
                  <a:pt x="616203" y="0"/>
                </a:lnTo>
                <a:lnTo>
                  <a:pt x="203580" y="0"/>
                </a:lnTo>
                <a:lnTo>
                  <a:pt x="0" y="35504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52" name="Google Shape;652;p41"/>
          <p:cNvSpPr/>
          <p:nvPr/>
        </p:nvSpPr>
        <p:spPr>
          <a:xfrm>
            <a:off x="8124825" y="4615700"/>
            <a:ext cx="429259" cy="371475"/>
          </a:xfrm>
          <a:custGeom>
            <a:rect b="b" l="l" r="r" t="t"/>
            <a:pathLst>
              <a:path extrusionOk="0" h="371475" w="429259">
                <a:moveTo>
                  <a:pt x="322325" y="0"/>
                </a:moveTo>
                <a:lnTo>
                  <a:pt x="106425" y="0"/>
                </a:lnTo>
                <a:lnTo>
                  <a:pt x="0" y="185546"/>
                </a:lnTo>
                <a:lnTo>
                  <a:pt x="106425" y="371093"/>
                </a:lnTo>
                <a:lnTo>
                  <a:pt x="322325" y="371093"/>
                </a:lnTo>
                <a:lnTo>
                  <a:pt x="428751" y="185546"/>
                </a:lnTo>
                <a:lnTo>
                  <a:pt x="322325"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53" name="Google Shape;653;p41"/>
          <p:cNvSpPr/>
          <p:nvPr/>
        </p:nvSpPr>
        <p:spPr>
          <a:xfrm>
            <a:off x="6912969" y="4408663"/>
            <a:ext cx="820420" cy="709929"/>
          </a:xfrm>
          <a:custGeom>
            <a:rect b="b" l="l" r="r" t="t"/>
            <a:pathLst>
              <a:path extrusionOk="0" h="709929" w="820420">
                <a:moveTo>
                  <a:pt x="616457" y="0"/>
                </a:moveTo>
                <a:lnTo>
                  <a:pt x="203580" y="0"/>
                </a:lnTo>
                <a:lnTo>
                  <a:pt x="0" y="354965"/>
                </a:lnTo>
                <a:lnTo>
                  <a:pt x="203580" y="709803"/>
                </a:lnTo>
                <a:lnTo>
                  <a:pt x="616457" y="709803"/>
                </a:lnTo>
                <a:lnTo>
                  <a:pt x="819911" y="354965"/>
                </a:lnTo>
                <a:lnTo>
                  <a:pt x="61645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54" name="Google Shape;654;p41"/>
          <p:cNvSpPr/>
          <p:nvPr/>
        </p:nvSpPr>
        <p:spPr>
          <a:xfrm>
            <a:off x="8772652" y="4461802"/>
            <a:ext cx="248100" cy="2481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55" name="Google Shape;655;p41"/>
          <p:cNvSpPr/>
          <p:nvPr/>
        </p:nvSpPr>
        <p:spPr>
          <a:xfrm>
            <a:off x="1823086" y="758589"/>
            <a:ext cx="455400" cy="4371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56" name="Google Shape;656;p41"/>
          <p:cNvSpPr/>
          <p:nvPr/>
        </p:nvSpPr>
        <p:spPr>
          <a:xfrm>
            <a:off x="7173066" y="4627229"/>
            <a:ext cx="300354" cy="273050"/>
          </a:xfrm>
          <a:custGeom>
            <a:rect b="b" l="l" r="r" t="t"/>
            <a:pathLst>
              <a:path extrusionOk="0" h="273050" w="300354">
                <a:moveTo>
                  <a:pt x="157606" y="0"/>
                </a:moveTo>
                <a:lnTo>
                  <a:pt x="142239" y="0"/>
                </a:lnTo>
                <a:lnTo>
                  <a:pt x="134619" y="381"/>
                </a:lnTo>
                <a:lnTo>
                  <a:pt x="84835" y="12192"/>
                </a:lnTo>
                <a:lnTo>
                  <a:pt x="78485" y="15367"/>
                </a:lnTo>
                <a:lnTo>
                  <a:pt x="72262" y="18033"/>
                </a:lnTo>
                <a:lnTo>
                  <a:pt x="38734" y="41529"/>
                </a:lnTo>
                <a:lnTo>
                  <a:pt x="14858" y="71755"/>
                </a:lnTo>
                <a:lnTo>
                  <a:pt x="3175" y="101600"/>
                </a:lnTo>
                <a:lnTo>
                  <a:pt x="1777" y="107950"/>
                </a:lnTo>
                <a:lnTo>
                  <a:pt x="0" y="120523"/>
                </a:lnTo>
                <a:lnTo>
                  <a:pt x="0" y="134112"/>
                </a:lnTo>
                <a:lnTo>
                  <a:pt x="888" y="141350"/>
                </a:lnTo>
                <a:lnTo>
                  <a:pt x="1777" y="148081"/>
                </a:lnTo>
                <a:lnTo>
                  <a:pt x="3555" y="154431"/>
                </a:lnTo>
                <a:lnTo>
                  <a:pt x="5333" y="161162"/>
                </a:lnTo>
                <a:lnTo>
                  <a:pt x="24764" y="197357"/>
                </a:lnTo>
                <a:lnTo>
                  <a:pt x="28828" y="202819"/>
                </a:lnTo>
                <a:lnTo>
                  <a:pt x="38734" y="212725"/>
                </a:lnTo>
                <a:lnTo>
                  <a:pt x="44195" y="217677"/>
                </a:lnTo>
                <a:lnTo>
                  <a:pt x="49656" y="222250"/>
                </a:lnTo>
                <a:lnTo>
                  <a:pt x="45974" y="228981"/>
                </a:lnTo>
                <a:lnTo>
                  <a:pt x="21589" y="259714"/>
                </a:lnTo>
                <a:lnTo>
                  <a:pt x="17525" y="262381"/>
                </a:lnTo>
                <a:lnTo>
                  <a:pt x="13461" y="265175"/>
                </a:lnTo>
                <a:lnTo>
                  <a:pt x="9398" y="267843"/>
                </a:lnTo>
                <a:lnTo>
                  <a:pt x="4952" y="269620"/>
                </a:lnTo>
                <a:lnTo>
                  <a:pt x="0" y="271906"/>
                </a:lnTo>
                <a:lnTo>
                  <a:pt x="2158" y="271906"/>
                </a:lnTo>
                <a:lnTo>
                  <a:pt x="9016" y="272795"/>
                </a:lnTo>
                <a:lnTo>
                  <a:pt x="25273" y="272795"/>
                </a:lnTo>
                <a:lnTo>
                  <a:pt x="69468" y="261112"/>
                </a:lnTo>
                <a:lnTo>
                  <a:pt x="92075" y="244856"/>
                </a:lnTo>
                <a:lnTo>
                  <a:pt x="208152" y="244856"/>
                </a:lnTo>
                <a:lnTo>
                  <a:pt x="245236" y="225806"/>
                </a:lnTo>
                <a:lnTo>
                  <a:pt x="265556" y="208152"/>
                </a:lnTo>
                <a:lnTo>
                  <a:pt x="270128" y="203707"/>
                </a:lnTo>
                <a:lnTo>
                  <a:pt x="290829" y="171195"/>
                </a:lnTo>
                <a:lnTo>
                  <a:pt x="296672" y="153034"/>
                </a:lnTo>
                <a:lnTo>
                  <a:pt x="298068" y="146812"/>
                </a:lnTo>
                <a:lnTo>
                  <a:pt x="298957" y="140462"/>
                </a:lnTo>
                <a:lnTo>
                  <a:pt x="299796" y="134112"/>
                </a:lnTo>
                <a:lnTo>
                  <a:pt x="299847" y="120523"/>
                </a:lnTo>
                <a:lnTo>
                  <a:pt x="298068" y="107950"/>
                </a:lnTo>
                <a:lnTo>
                  <a:pt x="296672" y="101600"/>
                </a:lnTo>
                <a:lnTo>
                  <a:pt x="295401" y="95250"/>
                </a:lnTo>
                <a:lnTo>
                  <a:pt x="278129" y="60959"/>
                </a:lnTo>
                <a:lnTo>
                  <a:pt x="274065" y="56006"/>
                </a:lnTo>
                <a:lnTo>
                  <a:pt x="270128" y="51054"/>
                </a:lnTo>
                <a:lnTo>
                  <a:pt x="265556" y="46100"/>
                </a:lnTo>
                <a:lnTo>
                  <a:pt x="260984" y="41529"/>
                </a:lnTo>
                <a:lnTo>
                  <a:pt x="256031" y="36956"/>
                </a:lnTo>
                <a:lnTo>
                  <a:pt x="250570" y="32893"/>
                </a:lnTo>
                <a:lnTo>
                  <a:pt x="245236" y="28829"/>
                </a:lnTo>
                <a:lnTo>
                  <a:pt x="239775" y="25273"/>
                </a:lnTo>
                <a:lnTo>
                  <a:pt x="233933" y="21589"/>
                </a:lnTo>
                <a:lnTo>
                  <a:pt x="227583" y="18033"/>
                </a:lnTo>
                <a:lnTo>
                  <a:pt x="221233" y="15367"/>
                </a:lnTo>
                <a:lnTo>
                  <a:pt x="215010" y="12192"/>
                </a:lnTo>
                <a:lnTo>
                  <a:pt x="172974" y="1269"/>
                </a:lnTo>
                <a:lnTo>
                  <a:pt x="165226" y="381"/>
                </a:lnTo>
                <a:lnTo>
                  <a:pt x="157606" y="0"/>
                </a:lnTo>
                <a:close/>
              </a:path>
              <a:path extrusionOk="0" h="273050" w="300354">
                <a:moveTo>
                  <a:pt x="208152" y="244856"/>
                </a:moveTo>
                <a:lnTo>
                  <a:pt x="92075" y="244856"/>
                </a:lnTo>
                <a:lnTo>
                  <a:pt x="98805" y="247014"/>
                </a:lnTo>
                <a:lnTo>
                  <a:pt x="105663" y="249300"/>
                </a:lnTo>
                <a:lnTo>
                  <a:pt x="112902" y="250698"/>
                </a:lnTo>
                <a:lnTo>
                  <a:pt x="120141" y="251968"/>
                </a:lnTo>
                <a:lnTo>
                  <a:pt x="127380" y="253364"/>
                </a:lnTo>
                <a:lnTo>
                  <a:pt x="134619" y="254254"/>
                </a:lnTo>
                <a:lnTo>
                  <a:pt x="142239" y="254762"/>
                </a:lnTo>
                <a:lnTo>
                  <a:pt x="157606" y="254762"/>
                </a:lnTo>
                <a:lnTo>
                  <a:pt x="165226" y="254254"/>
                </a:lnTo>
                <a:lnTo>
                  <a:pt x="172974" y="253364"/>
                </a:lnTo>
                <a:lnTo>
                  <a:pt x="180212" y="251968"/>
                </a:lnTo>
                <a:lnTo>
                  <a:pt x="187451" y="250698"/>
                </a:lnTo>
                <a:lnTo>
                  <a:pt x="194690" y="248919"/>
                </a:lnTo>
                <a:lnTo>
                  <a:pt x="201422" y="247014"/>
                </a:lnTo>
                <a:lnTo>
                  <a:pt x="208152" y="244856"/>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57" name="Google Shape;657;p41"/>
          <p:cNvSpPr/>
          <p:nvPr/>
        </p:nvSpPr>
        <p:spPr>
          <a:xfrm>
            <a:off x="3399288" y="541701"/>
            <a:ext cx="23454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9300"/>
              </a:buClr>
              <a:buSzPts val="3000"/>
              <a:buFont typeface="Arial"/>
              <a:buNone/>
            </a:pPr>
            <a:r>
              <a:rPr b="0" i="0" lang="en" sz="3000" u="none" cap="none" strike="noStrike">
                <a:solidFill>
                  <a:srgbClr val="FF9300"/>
                </a:solidFill>
                <a:latin typeface="Arial"/>
                <a:ea typeface="Arial"/>
                <a:cs typeface="Arial"/>
                <a:sym typeface="Arial"/>
              </a:rPr>
              <a:t>fȯr   tē   </a:t>
            </a:r>
            <a:r>
              <a:rPr b="0" i="0" lang="en" sz="3000" u="none" cap="none" strike="noStrike">
                <a:solidFill>
                  <a:srgbClr val="00C0E0"/>
                </a:solidFill>
                <a:latin typeface="Arial"/>
                <a:ea typeface="Arial"/>
                <a:cs typeface="Arial"/>
                <a:sym typeface="Arial"/>
              </a:rPr>
              <a:t>tīmz</a:t>
            </a:r>
            <a:endParaRPr b="0" i="0" sz="2400" u="none" cap="none" strike="noStrike">
              <a:solidFill>
                <a:srgbClr val="00C0E0"/>
              </a:solidFill>
              <a:latin typeface="Arial"/>
              <a:ea typeface="Arial"/>
              <a:cs typeface="Arial"/>
              <a:sym typeface="Arial"/>
            </a:endParaRPr>
          </a:p>
        </p:txBody>
      </p:sp>
      <p:sp>
        <p:nvSpPr>
          <p:cNvPr id="658" name="Google Shape;658;p41"/>
          <p:cNvSpPr/>
          <p:nvPr/>
        </p:nvSpPr>
        <p:spPr>
          <a:xfrm>
            <a:off x="2650725" y="61075"/>
            <a:ext cx="5474100" cy="64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9300"/>
              </a:buClr>
              <a:buSzPts val="3000"/>
              <a:buFont typeface="Arial"/>
              <a:buNone/>
            </a:pPr>
            <a:r>
              <a:rPr lang="en" sz="3000">
                <a:solidFill>
                  <a:schemeClr val="lt1"/>
                </a:solidFill>
              </a:rPr>
              <a:t>Automatic Speech Recognition</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42"/>
          <p:cNvSpPr/>
          <p:nvPr/>
        </p:nvSpPr>
        <p:spPr>
          <a:xfrm>
            <a:off x="7663688" y="3684778"/>
            <a:ext cx="10347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64" name="Google Shape;664;p42"/>
          <p:cNvSpPr/>
          <p:nvPr/>
        </p:nvSpPr>
        <p:spPr>
          <a:xfrm>
            <a:off x="410946" y="245745"/>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65" name="Google Shape;665;p42"/>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66" name="Google Shape;666;p42"/>
          <p:cNvSpPr/>
          <p:nvPr/>
        </p:nvSpPr>
        <p:spPr>
          <a:xfrm>
            <a:off x="71763" y="409514"/>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67" name="Google Shape;667;p42"/>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68" name="Google Shape;668;p42"/>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69" name="Google Shape;669;p42"/>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70" name="Google Shape;670;p42"/>
          <p:cNvSpPr/>
          <p:nvPr/>
        </p:nvSpPr>
        <p:spPr>
          <a:xfrm>
            <a:off x="1729867" y="184150"/>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71" name="Google Shape;671;p42"/>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72" name="Google Shape;672;p42"/>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73" name="Google Shape;673;p42"/>
          <p:cNvSpPr/>
          <p:nvPr/>
        </p:nvSpPr>
        <p:spPr>
          <a:xfrm>
            <a:off x="1013430" y="1003648"/>
            <a:ext cx="164700" cy="124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74" name="Google Shape;674;p42"/>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75" name="Google Shape;675;p42"/>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76" name="Google Shape;676;p42"/>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77" name="Google Shape;677;p42"/>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78" name="Google Shape;678;p42"/>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79" name="Google Shape;679;p42"/>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80" name="Google Shape;680;p42"/>
          <p:cNvSpPr/>
          <p:nvPr/>
        </p:nvSpPr>
        <p:spPr>
          <a:xfrm>
            <a:off x="356958" y="1861692"/>
            <a:ext cx="331200" cy="338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81" name="Google Shape;681;p42"/>
          <p:cNvSpPr/>
          <p:nvPr/>
        </p:nvSpPr>
        <p:spPr>
          <a:xfrm>
            <a:off x="8486775" y="4585817"/>
            <a:ext cx="657225" cy="355600"/>
          </a:xfrm>
          <a:custGeom>
            <a:rect b="b" l="l" r="r" t="t"/>
            <a:pathLst>
              <a:path extrusionOk="0" h="355600" w="657225">
                <a:moveTo>
                  <a:pt x="0" y="0"/>
                </a:moveTo>
                <a:lnTo>
                  <a:pt x="203580" y="355053"/>
                </a:lnTo>
                <a:lnTo>
                  <a:pt x="616203" y="355053"/>
                </a:lnTo>
                <a:lnTo>
                  <a:pt x="657225" y="283556"/>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82" name="Google Shape;682;p42"/>
          <p:cNvSpPr/>
          <p:nvPr/>
        </p:nvSpPr>
        <p:spPr>
          <a:xfrm>
            <a:off x="8486775" y="4230776"/>
            <a:ext cx="657225" cy="355600"/>
          </a:xfrm>
          <a:custGeom>
            <a:rect b="b" l="l" r="r" t="t"/>
            <a:pathLst>
              <a:path extrusionOk="0" h="355600" w="657225">
                <a:moveTo>
                  <a:pt x="657225" y="71495"/>
                </a:moveTo>
                <a:lnTo>
                  <a:pt x="616203" y="0"/>
                </a:lnTo>
                <a:lnTo>
                  <a:pt x="203580" y="0"/>
                </a:lnTo>
                <a:lnTo>
                  <a:pt x="0" y="35504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83" name="Google Shape;683;p42"/>
          <p:cNvSpPr/>
          <p:nvPr/>
        </p:nvSpPr>
        <p:spPr>
          <a:xfrm>
            <a:off x="8124825" y="4615700"/>
            <a:ext cx="429259" cy="371475"/>
          </a:xfrm>
          <a:custGeom>
            <a:rect b="b" l="l" r="r" t="t"/>
            <a:pathLst>
              <a:path extrusionOk="0" h="371475" w="429259">
                <a:moveTo>
                  <a:pt x="322325" y="0"/>
                </a:moveTo>
                <a:lnTo>
                  <a:pt x="106425" y="0"/>
                </a:lnTo>
                <a:lnTo>
                  <a:pt x="0" y="185546"/>
                </a:lnTo>
                <a:lnTo>
                  <a:pt x="106425" y="371093"/>
                </a:lnTo>
                <a:lnTo>
                  <a:pt x="322325" y="371093"/>
                </a:lnTo>
                <a:lnTo>
                  <a:pt x="428751" y="185546"/>
                </a:lnTo>
                <a:lnTo>
                  <a:pt x="322325"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84" name="Google Shape;684;p42"/>
          <p:cNvSpPr/>
          <p:nvPr/>
        </p:nvSpPr>
        <p:spPr>
          <a:xfrm>
            <a:off x="6912969" y="4408663"/>
            <a:ext cx="820420" cy="709929"/>
          </a:xfrm>
          <a:custGeom>
            <a:rect b="b" l="l" r="r" t="t"/>
            <a:pathLst>
              <a:path extrusionOk="0" h="709929" w="820420">
                <a:moveTo>
                  <a:pt x="616457" y="0"/>
                </a:moveTo>
                <a:lnTo>
                  <a:pt x="203580" y="0"/>
                </a:lnTo>
                <a:lnTo>
                  <a:pt x="0" y="354965"/>
                </a:lnTo>
                <a:lnTo>
                  <a:pt x="203580" y="709803"/>
                </a:lnTo>
                <a:lnTo>
                  <a:pt x="616457" y="709803"/>
                </a:lnTo>
                <a:lnTo>
                  <a:pt x="819911" y="354965"/>
                </a:lnTo>
                <a:lnTo>
                  <a:pt x="61645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85" name="Google Shape;685;p42"/>
          <p:cNvSpPr/>
          <p:nvPr/>
        </p:nvSpPr>
        <p:spPr>
          <a:xfrm>
            <a:off x="8772652" y="4461802"/>
            <a:ext cx="248100" cy="2481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86" name="Google Shape;686;p42"/>
          <p:cNvSpPr/>
          <p:nvPr/>
        </p:nvSpPr>
        <p:spPr>
          <a:xfrm>
            <a:off x="1823086" y="758589"/>
            <a:ext cx="455400" cy="4371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87" name="Google Shape;687;p42"/>
          <p:cNvSpPr/>
          <p:nvPr/>
        </p:nvSpPr>
        <p:spPr>
          <a:xfrm>
            <a:off x="7173066" y="4627229"/>
            <a:ext cx="300354" cy="273050"/>
          </a:xfrm>
          <a:custGeom>
            <a:rect b="b" l="l" r="r" t="t"/>
            <a:pathLst>
              <a:path extrusionOk="0" h="273050" w="300354">
                <a:moveTo>
                  <a:pt x="157606" y="0"/>
                </a:moveTo>
                <a:lnTo>
                  <a:pt x="142239" y="0"/>
                </a:lnTo>
                <a:lnTo>
                  <a:pt x="134619" y="381"/>
                </a:lnTo>
                <a:lnTo>
                  <a:pt x="84835" y="12192"/>
                </a:lnTo>
                <a:lnTo>
                  <a:pt x="78485" y="15367"/>
                </a:lnTo>
                <a:lnTo>
                  <a:pt x="72262" y="18033"/>
                </a:lnTo>
                <a:lnTo>
                  <a:pt x="38734" y="41529"/>
                </a:lnTo>
                <a:lnTo>
                  <a:pt x="14858" y="71755"/>
                </a:lnTo>
                <a:lnTo>
                  <a:pt x="3175" y="101600"/>
                </a:lnTo>
                <a:lnTo>
                  <a:pt x="1777" y="107950"/>
                </a:lnTo>
                <a:lnTo>
                  <a:pt x="0" y="120523"/>
                </a:lnTo>
                <a:lnTo>
                  <a:pt x="0" y="134112"/>
                </a:lnTo>
                <a:lnTo>
                  <a:pt x="888" y="141350"/>
                </a:lnTo>
                <a:lnTo>
                  <a:pt x="1777" y="148081"/>
                </a:lnTo>
                <a:lnTo>
                  <a:pt x="3555" y="154431"/>
                </a:lnTo>
                <a:lnTo>
                  <a:pt x="5333" y="161162"/>
                </a:lnTo>
                <a:lnTo>
                  <a:pt x="24764" y="197357"/>
                </a:lnTo>
                <a:lnTo>
                  <a:pt x="28828" y="202819"/>
                </a:lnTo>
                <a:lnTo>
                  <a:pt x="38734" y="212725"/>
                </a:lnTo>
                <a:lnTo>
                  <a:pt x="44195" y="217677"/>
                </a:lnTo>
                <a:lnTo>
                  <a:pt x="49656" y="222250"/>
                </a:lnTo>
                <a:lnTo>
                  <a:pt x="45974" y="228981"/>
                </a:lnTo>
                <a:lnTo>
                  <a:pt x="21589" y="259714"/>
                </a:lnTo>
                <a:lnTo>
                  <a:pt x="17525" y="262381"/>
                </a:lnTo>
                <a:lnTo>
                  <a:pt x="13461" y="265175"/>
                </a:lnTo>
                <a:lnTo>
                  <a:pt x="9398" y="267843"/>
                </a:lnTo>
                <a:lnTo>
                  <a:pt x="4952" y="269620"/>
                </a:lnTo>
                <a:lnTo>
                  <a:pt x="0" y="271906"/>
                </a:lnTo>
                <a:lnTo>
                  <a:pt x="2158" y="271906"/>
                </a:lnTo>
                <a:lnTo>
                  <a:pt x="9016" y="272795"/>
                </a:lnTo>
                <a:lnTo>
                  <a:pt x="25273" y="272795"/>
                </a:lnTo>
                <a:lnTo>
                  <a:pt x="69468" y="261112"/>
                </a:lnTo>
                <a:lnTo>
                  <a:pt x="92075" y="244856"/>
                </a:lnTo>
                <a:lnTo>
                  <a:pt x="208152" y="244856"/>
                </a:lnTo>
                <a:lnTo>
                  <a:pt x="245236" y="225806"/>
                </a:lnTo>
                <a:lnTo>
                  <a:pt x="265556" y="208152"/>
                </a:lnTo>
                <a:lnTo>
                  <a:pt x="270128" y="203707"/>
                </a:lnTo>
                <a:lnTo>
                  <a:pt x="290829" y="171195"/>
                </a:lnTo>
                <a:lnTo>
                  <a:pt x="296672" y="153034"/>
                </a:lnTo>
                <a:lnTo>
                  <a:pt x="298068" y="146812"/>
                </a:lnTo>
                <a:lnTo>
                  <a:pt x="298957" y="140462"/>
                </a:lnTo>
                <a:lnTo>
                  <a:pt x="299796" y="134112"/>
                </a:lnTo>
                <a:lnTo>
                  <a:pt x="299847" y="120523"/>
                </a:lnTo>
                <a:lnTo>
                  <a:pt x="298068" y="107950"/>
                </a:lnTo>
                <a:lnTo>
                  <a:pt x="296672" y="101600"/>
                </a:lnTo>
                <a:lnTo>
                  <a:pt x="295401" y="95250"/>
                </a:lnTo>
                <a:lnTo>
                  <a:pt x="278129" y="60959"/>
                </a:lnTo>
                <a:lnTo>
                  <a:pt x="274065" y="56006"/>
                </a:lnTo>
                <a:lnTo>
                  <a:pt x="270128" y="51054"/>
                </a:lnTo>
                <a:lnTo>
                  <a:pt x="265556" y="46100"/>
                </a:lnTo>
                <a:lnTo>
                  <a:pt x="260984" y="41529"/>
                </a:lnTo>
                <a:lnTo>
                  <a:pt x="256031" y="36956"/>
                </a:lnTo>
                <a:lnTo>
                  <a:pt x="250570" y="32893"/>
                </a:lnTo>
                <a:lnTo>
                  <a:pt x="245236" y="28829"/>
                </a:lnTo>
                <a:lnTo>
                  <a:pt x="239775" y="25273"/>
                </a:lnTo>
                <a:lnTo>
                  <a:pt x="233933" y="21589"/>
                </a:lnTo>
                <a:lnTo>
                  <a:pt x="227583" y="18033"/>
                </a:lnTo>
                <a:lnTo>
                  <a:pt x="221233" y="15367"/>
                </a:lnTo>
                <a:lnTo>
                  <a:pt x="215010" y="12192"/>
                </a:lnTo>
                <a:lnTo>
                  <a:pt x="172974" y="1269"/>
                </a:lnTo>
                <a:lnTo>
                  <a:pt x="165226" y="381"/>
                </a:lnTo>
                <a:lnTo>
                  <a:pt x="157606" y="0"/>
                </a:lnTo>
                <a:close/>
              </a:path>
              <a:path extrusionOk="0" h="273050" w="300354">
                <a:moveTo>
                  <a:pt x="208152" y="244856"/>
                </a:moveTo>
                <a:lnTo>
                  <a:pt x="92075" y="244856"/>
                </a:lnTo>
                <a:lnTo>
                  <a:pt x="98805" y="247014"/>
                </a:lnTo>
                <a:lnTo>
                  <a:pt x="105663" y="249300"/>
                </a:lnTo>
                <a:lnTo>
                  <a:pt x="112902" y="250698"/>
                </a:lnTo>
                <a:lnTo>
                  <a:pt x="120141" y="251968"/>
                </a:lnTo>
                <a:lnTo>
                  <a:pt x="127380" y="253364"/>
                </a:lnTo>
                <a:lnTo>
                  <a:pt x="134619" y="254254"/>
                </a:lnTo>
                <a:lnTo>
                  <a:pt x="142239" y="254762"/>
                </a:lnTo>
                <a:lnTo>
                  <a:pt x="157606" y="254762"/>
                </a:lnTo>
                <a:lnTo>
                  <a:pt x="165226" y="254254"/>
                </a:lnTo>
                <a:lnTo>
                  <a:pt x="172974" y="253364"/>
                </a:lnTo>
                <a:lnTo>
                  <a:pt x="180212" y="251968"/>
                </a:lnTo>
                <a:lnTo>
                  <a:pt x="187451" y="250698"/>
                </a:lnTo>
                <a:lnTo>
                  <a:pt x="194690" y="248919"/>
                </a:lnTo>
                <a:lnTo>
                  <a:pt x="201422" y="247014"/>
                </a:lnTo>
                <a:lnTo>
                  <a:pt x="208152" y="244856"/>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88" name="Google Shape;688;p42"/>
          <p:cNvSpPr/>
          <p:nvPr/>
        </p:nvSpPr>
        <p:spPr>
          <a:xfrm>
            <a:off x="3399288" y="541701"/>
            <a:ext cx="23454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9300"/>
              </a:buClr>
              <a:buSzPts val="3000"/>
              <a:buFont typeface="Arial"/>
              <a:buNone/>
            </a:pPr>
            <a:r>
              <a:rPr b="0" i="0" lang="en" sz="3000" u="none" cap="none" strike="noStrike">
                <a:solidFill>
                  <a:srgbClr val="FF9300"/>
                </a:solidFill>
                <a:latin typeface="Arial"/>
                <a:ea typeface="Arial"/>
                <a:cs typeface="Arial"/>
                <a:sym typeface="Arial"/>
              </a:rPr>
              <a:t>fȯr   tē   </a:t>
            </a:r>
            <a:r>
              <a:rPr b="0" i="0" lang="en" sz="3000" u="none" cap="none" strike="noStrike">
                <a:solidFill>
                  <a:srgbClr val="00C0E0"/>
                </a:solidFill>
                <a:latin typeface="Arial"/>
                <a:ea typeface="Arial"/>
                <a:cs typeface="Arial"/>
                <a:sym typeface="Arial"/>
              </a:rPr>
              <a:t>tīmz</a:t>
            </a:r>
            <a:endParaRPr b="0" i="0" sz="2400" u="none" cap="none" strike="noStrike">
              <a:solidFill>
                <a:srgbClr val="00C0E0"/>
              </a:solidFill>
              <a:latin typeface="Arial"/>
              <a:ea typeface="Arial"/>
              <a:cs typeface="Arial"/>
              <a:sym typeface="Arial"/>
            </a:endParaRPr>
          </a:p>
        </p:txBody>
      </p:sp>
      <p:sp>
        <p:nvSpPr>
          <p:cNvPr id="689" name="Google Shape;689;p42"/>
          <p:cNvSpPr/>
          <p:nvPr/>
        </p:nvSpPr>
        <p:spPr>
          <a:xfrm>
            <a:off x="2245600" y="1375828"/>
            <a:ext cx="2106600" cy="90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DADADA"/>
              </a:buClr>
              <a:buSzPts val="2700"/>
              <a:buFont typeface="Arial"/>
              <a:buNone/>
            </a:pPr>
            <a:r>
              <a:rPr b="0" i="0" lang="en" sz="2700" u="none" cap="none" strike="noStrike">
                <a:solidFill>
                  <a:srgbClr val="DADADA"/>
                </a:solidFill>
                <a:latin typeface="Arial"/>
                <a:ea typeface="Arial"/>
                <a:cs typeface="Arial"/>
                <a:sym typeface="Arial"/>
              </a:rPr>
              <a:t>Forty Times?</a:t>
            </a:r>
            <a:endParaRPr/>
          </a:p>
        </p:txBody>
      </p:sp>
      <p:sp>
        <p:nvSpPr>
          <p:cNvPr id="690" name="Google Shape;690;p42"/>
          <p:cNvSpPr/>
          <p:nvPr/>
        </p:nvSpPr>
        <p:spPr>
          <a:xfrm>
            <a:off x="6131893" y="1375828"/>
            <a:ext cx="766500" cy="90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D6CB"/>
              </a:buClr>
              <a:buSzPts val="2700"/>
              <a:buFont typeface="Arial"/>
              <a:buNone/>
            </a:pPr>
            <a:r>
              <a:rPr b="0" i="0" lang="en" sz="2700" u="none" cap="none" strike="noStrike">
                <a:solidFill>
                  <a:srgbClr val="00D6CB"/>
                </a:solidFill>
                <a:latin typeface="Arial"/>
                <a:ea typeface="Arial"/>
                <a:cs typeface="Arial"/>
                <a:sym typeface="Arial"/>
              </a:rPr>
              <a:t>40x</a:t>
            </a:r>
            <a:endParaRPr/>
          </a:p>
        </p:txBody>
      </p:sp>
      <p:sp>
        <p:nvSpPr>
          <p:cNvPr id="691" name="Google Shape;691;p42"/>
          <p:cNvSpPr/>
          <p:nvPr/>
        </p:nvSpPr>
        <p:spPr>
          <a:xfrm>
            <a:off x="2650725" y="61075"/>
            <a:ext cx="5474100" cy="64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9300"/>
              </a:buClr>
              <a:buSzPts val="3000"/>
              <a:buFont typeface="Arial"/>
              <a:buNone/>
            </a:pPr>
            <a:r>
              <a:rPr lang="en" sz="3000">
                <a:solidFill>
                  <a:schemeClr val="lt1"/>
                </a:solidFill>
              </a:rPr>
              <a:t>Automatic Speech Recognition</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43"/>
          <p:cNvSpPr/>
          <p:nvPr/>
        </p:nvSpPr>
        <p:spPr>
          <a:xfrm>
            <a:off x="7663688" y="3684778"/>
            <a:ext cx="10347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97" name="Google Shape;697;p43"/>
          <p:cNvSpPr/>
          <p:nvPr/>
        </p:nvSpPr>
        <p:spPr>
          <a:xfrm>
            <a:off x="410946" y="245745"/>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98" name="Google Shape;698;p43"/>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99" name="Google Shape;699;p43"/>
          <p:cNvSpPr/>
          <p:nvPr/>
        </p:nvSpPr>
        <p:spPr>
          <a:xfrm>
            <a:off x="71763" y="409514"/>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00" name="Google Shape;700;p43"/>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01" name="Google Shape;701;p43"/>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02" name="Google Shape;702;p43"/>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03" name="Google Shape;703;p43"/>
          <p:cNvSpPr/>
          <p:nvPr/>
        </p:nvSpPr>
        <p:spPr>
          <a:xfrm>
            <a:off x="1729867" y="184150"/>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04" name="Google Shape;704;p43"/>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05" name="Google Shape;705;p43"/>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06" name="Google Shape;706;p43"/>
          <p:cNvSpPr/>
          <p:nvPr/>
        </p:nvSpPr>
        <p:spPr>
          <a:xfrm>
            <a:off x="1013430" y="1003648"/>
            <a:ext cx="164700" cy="124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07" name="Google Shape;707;p43"/>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08" name="Google Shape;708;p43"/>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09" name="Google Shape;709;p43"/>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10" name="Google Shape;710;p43"/>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11" name="Google Shape;711;p43"/>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12" name="Google Shape;712;p43"/>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13" name="Google Shape;713;p43"/>
          <p:cNvSpPr/>
          <p:nvPr/>
        </p:nvSpPr>
        <p:spPr>
          <a:xfrm>
            <a:off x="356958" y="1861692"/>
            <a:ext cx="331200" cy="338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14" name="Google Shape;714;p43"/>
          <p:cNvSpPr/>
          <p:nvPr/>
        </p:nvSpPr>
        <p:spPr>
          <a:xfrm>
            <a:off x="8486775" y="4585817"/>
            <a:ext cx="657225" cy="355600"/>
          </a:xfrm>
          <a:custGeom>
            <a:rect b="b" l="l" r="r" t="t"/>
            <a:pathLst>
              <a:path extrusionOk="0" h="355600" w="657225">
                <a:moveTo>
                  <a:pt x="0" y="0"/>
                </a:moveTo>
                <a:lnTo>
                  <a:pt x="203580" y="355053"/>
                </a:lnTo>
                <a:lnTo>
                  <a:pt x="616203" y="355053"/>
                </a:lnTo>
                <a:lnTo>
                  <a:pt x="657225" y="283556"/>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15" name="Google Shape;715;p43"/>
          <p:cNvSpPr/>
          <p:nvPr/>
        </p:nvSpPr>
        <p:spPr>
          <a:xfrm>
            <a:off x="8486775" y="4230776"/>
            <a:ext cx="657225" cy="355600"/>
          </a:xfrm>
          <a:custGeom>
            <a:rect b="b" l="l" r="r" t="t"/>
            <a:pathLst>
              <a:path extrusionOk="0" h="355600" w="657225">
                <a:moveTo>
                  <a:pt x="657225" y="71495"/>
                </a:moveTo>
                <a:lnTo>
                  <a:pt x="616203" y="0"/>
                </a:lnTo>
                <a:lnTo>
                  <a:pt x="203580" y="0"/>
                </a:lnTo>
                <a:lnTo>
                  <a:pt x="0" y="35504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16" name="Google Shape;716;p43"/>
          <p:cNvSpPr/>
          <p:nvPr/>
        </p:nvSpPr>
        <p:spPr>
          <a:xfrm>
            <a:off x="8124825" y="4615700"/>
            <a:ext cx="429259" cy="371475"/>
          </a:xfrm>
          <a:custGeom>
            <a:rect b="b" l="l" r="r" t="t"/>
            <a:pathLst>
              <a:path extrusionOk="0" h="371475" w="429259">
                <a:moveTo>
                  <a:pt x="322325" y="0"/>
                </a:moveTo>
                <a:lnTo>
                  <a:pt x="106425" y="0"/>
                </a:lnTo>
                <a:lnTo>
                  <a:pt x="0" y="185546"/>
                </a:lnTo>
                <a:lnTo>
                  <a:pt x="106425" y="371093"/>
                </a:lnTo>
                <a:lnTo>
                  <a:pt x="322325" y="371093"/>
                </a:lnTo>
                <a:lnTo>
                  <a:pt x="428751" y="185546"/>
                </a:lnTo>
                <a:lnTo>
                  <a:pt x="322325"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17" name="Google Shape;717;p43"/>
          <p:cNvSpPr/>
          <p:nvPr/>
        </p:nvSpPr>
        <p:spPr>
          <a:xfrm>
            <a:off x="6912969" y="4408663"/>
            <a:ext cx="820420" cy="709929"/>
          </a:xfrm>
          <a:custGeom>
            <a:rect b="b" l="l" r="r" t="t"/>
            <a:pathLst>
              <a:path extrusionOk="0" h="709929" w="820420">
                <a:moveTo>
                  <a:pt x="616457" y="0"/>
                </a:moveTo>
                <a:lnTo>
                  <a:pt x="203580" y="0"/>
                </a:lnTo>
                <a:lnTo>
                  <a:pt x="0" y="354965"/>
                </a:lnTo>
                <a:lnTo>
                  <a:pt x="203580" y="709803"/>
                </a:lnTo>
                <a:lnTo>
                  <a:pt x="616457" y="709803"/>
                </a:lnTo>
                <a:lnTo>
                  <a:pt x="819911" y="354965"/>
                </a:lnTo>
                <a:lnTo>
                  <a:pt x="61645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18" name="Google Shape;718;p43"/>
          <p:cNvSpPr/>
          <p:nvPr/>
        </p:nvSpPr>
        <p:spPr>
          <a:xfrm>
            <a:off x="8772652" y="4461802"/>
            <a:ext cx="248100" cy="2481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19" name="Google Shape;719;p43"/>
          <p:cNvSpPr/>
          <p:nvPr/>
        </p:nvSpPr>
        <p:spPr>
          <a:xfrm>
            <a:off x="1823086" y="758589"/>
            <a:ext cx="455400" cy="4371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20" name="Google Shape;720;p43"/>
          <p:cNvSpPr/>
          <p:nvPr/>
        </p:nvSpPr>
        <p:spPr>
          <a:xfrm>
            <a:off x="7173066" y="4627229"/>
            <a:ext cx="300354" cy="273050"/>
          </a:xfrm>
          <a:custGeom>
            <a:rect b="b" l="l" r="r" t="t"/>
            <a:pathLst>
              <a:path extrusionOk="0" h="273050" w="300354">
                <a:moveTo>
                  <a:pt x="157606" y="0"/>
                </a:moveTo>
                <a:lnTo>
                  <a:pt x="142239" y="0"/>
                </a:lnTo>
                <a:lnTo>
                  <a:pt x="134619" y="381"/>
                </a:lnTo>
                <a:lnTo>
                  <a:pt x="84835" y="12192"/>
                </a:lnTo>
                <a:lnTo>
                  <a:pt x="78485" y="15367"/>
                </a:lnTo>
                <a:lnTo>
                  <a:pt x="72262" y="18033"/>
                </a:lnTo>
                <a:lnTo>
                  <a:pt x="38734" y="41529"/>
                </a:lnTo>
                <a:lnTo>
                  <a:pt x="14858" y="71755"/>
                </a:lnTo>
                <a:lnTo>
                  <a:pt x="3175" y="101600"/>
                </a:lnTo>
                <a:lnTo>
                  <a:pt x="1777" y="107950"/>
                </a:lnTo>
                <a:lnTo>
                  <a:pt x="0" y="120523"/>
                </a:lnTo>
                <a:lnTo>
                  <a:pt x="0" y="134112"/>
                </a:lnTo>
                <a:lnTo>
                  <a:pt x="888" y="141350"/>
                </a:lnTo>
                <a:lnTo>
                  <a:pt x="1777" y="148081"/>
                </a:lnTo>
                <a:lnTo>
                  <a:pt x="3555" y="154431"/>
                </a:lnTo>
                <a:lnTo>
                  <a:pt x="5333" y="161162"/>
                </a:lnTo>
                <a:lnTo>
                  <a:pt x="24764" y="197357"/>
                </a:lnTo>
                <a:lnTo>
                  <a:pt x="28828" y="202819"/>
                </a:lnTo>
                <a:lnTo>
                  <a:pt x="38734" y="212725"/>
                </a:lnTo>
                <a:lnTo>
                  <a:pt x="44195" y="217677"/>
                </a:lnTo>
                <a:lnTo>
                  <a:pt x="49656" y="222250"/>
                </a:lnTo>
                <a:lnTo>
                  <a:pt x="45974" y="228981"/>
                </a:lnTo>
                <a:lnTo>
                  <a:pt x="21589" y="259714"/>
                </a:lnTo>
                <a:lnTo>
                  <a:pt x="17525" y="262381"/>
                </a:lnTo>
                <a:lnTo>
                  <a:pt x="13461" y="265175"/>
                </a:lnTo>
                <a:lnTo>
                  <a:pt x="9398" y="267843"/>
                </a:lnTo>
                <a:lnTo>
                  <a:pt x="4952" y="269620"/>
                </a:lnTo>
                <a:lnTo>
                  <a:pt x="0" y="271906"/>
                </a:lnTo>
                <a:lnTo>
                  <a:pt x="2158" y="271906"/>
                </a:lnTo>
                <a:lnTo>
                  <a:pt x="9016" y="272795"/>
                </a:lnTo>
                <a:lnTo>
                  <a:pt x="25273" y="272795"/>
                </a:lnTo>
                <a:lnTo>
                  <a:pt x="69468" y="261112"/>
                </a:lnTo>
                <a:lnTo>
                  <a:pt x="92075" y="244856"/>
                </a:lnTo>
                <a:lnTo>
                  <a:pt x="208152" y="244856"/>
                </a:lnTo>
                <a:lnTo>
                  <a:pt x="245236" y="225806"/>
                </a:lnTo>
                <a:lnTo>
                  <a:pt x="265556" y="208152"/>
                </a:lnTo>
                <a:lnTo>
                  <a:pt x="270128" y="203707"/>
                </a:lnTo>
                <a:lnTo>
                  <a:pt x="290829" y="171195"/>
                </a:lnTo>
                <a:lnTo>
                  <a:pt x="296672" y="153034"/>
                </a:lnTo>
                <a:lnTo>
                  <a:pt x="298068" y="146812"/>
                </a:lnTo>
                <a:lnTo>
                  <a:pt x="298957" y="140462"/>
                </a:lnTo>
                <a:lnTo>
                  <a:pt x="299796" y="134112"/>
                </a:lnTo>
                <a:lnTo>
                  <a:pt x="299847" y="120523"/>
                </a:lnTo>
                <a:lnTo>
                  <a:pt x="298068" y="107950"/>
                </a:lnTo>
                <a:lnTo>
                  <a:pt x="296672" y="101600"/>
                </a:lnTo>
                <a:lnTo>
                  <a:pt x="295401" y="95250"/>
                </a:lnTo>
                <a:lnTo>
                  <a:pt x="278129" y="60959"/>
                </a:lnTo>
                <a:lnTo>
                  <a:pt x="274065" y="56006"/>
                </a:lnTo>
                <a:lnTo>
                  <a:pt x="270128" y="51054"/>
                </a:lnTo>
                <a:lnTo>
                  <a:pt x="265556" y="46100"/>
                </a:lnTo>
                <a:lnTo>
                  <a:pt x="260984" y="41529"/>
                </a:lnTo>
                <a:lnTo>
                  <a:pt x="256031" y="36956"/>
                </a:lnTo>
                <a:lnTo>
                  <a:pt x="250570" y="32893"/>
                </a:lnTo>
                <a:lnTo>
                  <a:pt x="245236" y="28829"/>
                </a:lnTo>
                <a:lnTo>
                  <a:pt x="239775" y="25273"/>
                </a:lnTo>
                <a:lnTo>
                  <a:pt x="233933" y="21589"/>
                </a:lnTo>
                <a:lnTo>
                  <a:pt x="227583" y="18033"/>
                </a:lnTo>
                <a:lnTo>
                  <a:pt x="221233" y="15367"/>
                </a:lnTo>
                <a:lnTo>
                  <a:pt x="215010" y="12192"/>
                </a:lnTo>
                <a:lnTo>
                  <a:pt x="172974" y="1269"/>
                </a:lnTo>
                <a:lnTo>
                  <a:pt x="165226" y="381"/>
                </a:lnTo>
                <a:lnTo>
                  <a:pt x="157606" y="0"/>
                </a:lnTo>
                <a:close/>
              </a:path>
              <a:path extrusionOk="0" h="273050" w="300354">
                <a:moveTo>
                  <a:pt x="208152" y="244856"/>
                </a:moveTo>
                <a:lnTo>
                  <a:pt x="92075" y="244856"/>
                </a:lnTo>
                <a:lnTo>
                  <a:pt x="98805" y="247014"/>
                </a:lnTo>
                <a:lnTo>
                  <a:pt x="105663" y="249300"/>
                </a:lnTo>
                <a:lnTo>
                  <a:pt x="112902" y="250698"/>
                </a:lnTo>
                <a:lnTo>
                  <a:pt x="120141" y="251968"/>
                </a:lnTo>
                <a:lnTo>
                  <a:pt x="127380" y="253364"/>
                </a:lnTo>
                <a:lnTo>
                  <a:pt x="134619" y="254254"/>
                </a:lnTo>
                <a:lnTo>
                  <a:pt x="142239" y="254762"/>
                </a:lnTo>
                <a:lnTo>
                  <a:pt x="157606" y="254762"/>
                </a:lnTo>
                <a:lnTo>
                  <a:pt x="165226" y="254254"/>
                </a:lnTo>
                <a:lnTo>
                  <a:pt x="172974" y="253364"/>
                </a:lnTo>
                <a:lnTo>
                  <a:pt x="180212" y="251968"/>
                </a:lnTo>
                <a:lnTo>
                  <a:pt x="187451" y="250698"/>
                </a:lnTo>
                <a:lnTo>
                  <a:pt x="194690" y="248919"/>
                </a:lnTo>
                <a:lnTo>
                  <a:pt x="201422" y="247014"/>
                </a:lnTo>
                <a:lnTo>
                  <a:pt x="208152" y="244856"/>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21" name="Google Shape;721;p43"/>
          <p:cNvSpPr/>
          <p:nvPr/>
        </p:nvSpPr>
        <p:spPr>
          <a:xfrm>
            <a:off x="3399288" y="541701"/>
            <a:ext cx="23454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9300"/>
              </a:buClr>
              <a:buSzPts val="3000"/>
              <a:buFont typeface="Arial"/>
              <a:buNone/>
            </a:pPr>
            <a:r>
              <a:rPr b="0" i="0" lang="en" sz="3000" u="none" cap="none" strike="noStrike">
                <a:solidFill>
                  <a:srgbClr val="FF9300"/>
                </a:solidFill>
                <a:latin typeface="Arial"/>
                <a:ea typeface="Arial"/>
                <a:cs typeface="Arial"/>
                <a:sym typeface="Arial"/>
              </a:rPr>
              <a:t>fȯr   tē   </a:t>
            </a:r>
            <a:r>
              <a:rPr b="0" i="0" lang="en" sz="3000" u="none" cap="none" strike="noStrike">
                <a:solidFill>
                  <a:srgbClr val="00C0E0"/>
                </a:solidFill>
                <a:latin typeface="Arial"/>
                <a:ea typeface="Arial"/>
                <a:cs typeface="Arial"/>
                <a:sym typeface="Arial"/>
              </a:rPr>
              <a:t>tīmz</a:t>
            </a:r>
            <a:endParaRPr b="0" i="0" sz="2400" u="none" cap="none" strike="noStrike">
              <a:solidFill>
                <a:srgbClr val="00C0E0"/>
              </a:solidFill>
              <a:latin typeface="Arial"/>
              <a:ea typeface="Arial"/>
              <a:cs typeface="Arial"/>
              <a:sym typeface="Arial"/>
            </a:endParaRPr>
          </a:p>
        </p:txBody>
      </p:sp>
      <p:sp>
        <p:nvSpPr>
          <p:cNvPr id="722" name="Google Shape;722;p43"/>
          <p:cNvSpPr/>
          <p:nvPr/>
        </p:nvSpPr>
        <p:spPr>
          <a:xfrm>
            <a:off x="2251913" y="1391751"/>
            <a:ext cx="2106600" cy="62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74746"/>
              </a:buClr>
              <a:buSzPts val="2700"/>
              <a:buFont typeface="Arial"/>
              <a:buNone/>
            </a:pPr>
            <a:r>
              <a:rPr b="0" i="0" lang="en" sz="2700" u="none" cap="none" strike="noStrike">
                <a:solidFill>
                  <a:srgbClr val="474746"/>
                </a:solidFill>
                <a:latin typeface="Arial"/>
                <a:ea typeface="Arial"/>
                <a:cs typeface="Arial"/>
                <a:sym typeface="Arial"/>
              </a:rPr>
              <a:t>Forty Times?</a:t>
            </a:r>
            <a:endParaRPr/>
          </a:p>
        </p:txBody>
      </p:sp>
      <p:sp>
        <p:nvSpPr>
          <p:cNvPr id="723" name="Google Shape;723;p43"/>
          <p:cNvSpPr/>
          <p:nvPr/>
        </p:nvSpPr>
        <p:spPr>
          <a:xfrm>
            <a:off x="6138205" y="1391751"/>
            <a:ext cx="766500" cy="62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D6CB"/>
              </a:buClr>
              <a:buSzPts val="2700"/>
              <a:buFont typeface="Arial"/>
              <a:buNone/>
            </a:pPr>
            <a:r>
              <a:rPr b="0" i="0" lang="en" sz="2700" u="none" cap="none" strike="noStrike">
                <a:solidFill>
                  <a:srgbClr val="00D6CB"/>
                </a:solidFill>
                <a:latin typeface="Arial"/>
                <a:ea typeface="Arial"/>
                <a:cs typeface="Arial"/>
                <a:sym typeface="Arial"/>
              </a:rPr>
              <a:t>40x</a:t>
            </a:r>
            <a:endParaRPr/>
          </a:p>
        </p:txBody>
      </p:sp>
      <p:sp>
        <p:nvSpPr>
          <p:cNvPr id="724" name="Google Shape;724;p43"/>
          <p:cNvSpPr/>
          <p:nvPr/>
        </p:nvSpPr>
        <p:spPr>
          <a:xfrm>
            <a:off x="2239288" y="2458053"/>
            <a:ext cx="2424000" cy="62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DADADA"/>
              </a:buClr>
              <a:buSzPts val="2700"/>
              <a:buFont typeface="Arial"/>
              <a:buNone/>
            </a:pPr>
            <a:r>
              <a:rPr b="0" i="0" lang="en" sz="2700" u="none" cap="none" strike="noStrike">
                <a:solidFill>
                  <a:srgbClr val="DADADA"/>
                </a:solidFill>
                <a:latin typeface="Arial"/>
                <a:ea typeface="Arial"/>
                <a:cs typeface="Arial"/>
                <a:sym typeface="Arial"/>
              </a:rPr>
              <a:t>For Tea Times?</a:t>
            </a:r>
            <a:endParaRPr/>
          </a:p>
        </p:txBody>
      </p:sp>
      <p:pic>
        <p:nvPicPr>
          <p:cNvPr descr="Workshop-in-a-box_tea.png" id="725" name="Google Shape;725;p43"/>
          <p:cNvPicPr preferRelativeResize="0"/>
          <p:nvPr/>
        </p:nvPicPr>
        <p:blipFill rotWithShape="1">
          <a:blip r:embed="rId10">
            <a:alphaModFix/>
          </a:blip>
          <a:srcRect b="0" l="0" r="0" t="0"/>
          <a:stretch/>
        </p:blipFill>
        <p:spPr>
          <a:xfrm>
            <a:off x="6118153" y="2268813"/>
            <a:ext cx="703926" cy="871264"/>
          </a:xfrm>
          <a:prstGeom prst="rect">
            <a:avLst/>
          </a:prstGeom>
          <a:noFill/>
          <a:ln>
            <a:noFill/>
          </a:ln>
        </p:spPr>
      </p:pic>
      <p:sp>
        <p:nvSpPr>
          <p:cNvPr id="726" name="Google Shape;726;p43"/>
          <p:cNvSpPr/>
          <p:nvPr/>
        </p:nvSpPr>
        <p:spPr>
          <a:xfrm>
            <a:off x="2650725" y="61075"/>
            <a:ext cx="5474100" cy="64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9300"/>
              </a:buClr>
              <a:buSzPts val="3000"/>
              <a:buFont typeface="Arial"/>
              <a:buNone/>
            </a:pPr>
            <a:r>
              <a:rPr lang="en" sz="3000">
                <a:solidFill>
                  <a:schemeClr val="lt1"/>
                </a:solidFill>
              </a:rPr>
              <a:t>Automatic Speech Recognition</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44"/>
          <p:cNvSpPr/>
          <p:nvPr/>
        </p:nvSpPr>
        <p:spPr>
          <a:xfrm>
            <a:off x="7663688" y="3684778"/>
            <a:ext cx="10347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32" name="Google Shape;732;p44"/>
          <p:cNvSpPr/>
          <p:nvPr/>
        </p:nvSpPr>
        <p:spPr>
          <a:xfrm>
            <a:off x="410946" y="245745"/>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33" name="Google Shape;733;p44"/>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34" name="Google Shape;734;p44"/>
          <p:cNvSpPr/>
          <p:nvPr/>
        </p:nvSpPr>
        <p:spPr>
          <a:xfrm>
            <a:off x="71763" y="409514"/>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35" name="Google Shape;735;p44"/>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36" name="Google Shape;736;p44"/>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37" name="Google Shape;737;p44"/>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38" name="Google Shape;738;p44"/>
          <p:cNvSpPr/>
          <p:nvPr/>
        </p:nvSpPr>
        <p:spPr>
          <a:xfrm>
            <a:off x="1729867" y="184150"/>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39" name="Google Shape;739;p44"/>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40" name="Google Shape;740;p44"/>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41" name="Google Shape;741;p44"/>
          <p:cNvSpPr/>
          <p:nvPr/>
        </p:nvSpPr>
        <p:spPr>
          <a:xfrm>
            <a:off x="1013430" y="1003648"/>
            <a:ext cx="164700" cy="124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42" name="Google Shape;742;p44"/>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43" name="Google Shape;743;p44"/>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44" name="Google Shape;744;p44"/>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45" name="Google Shape;745;p44"/>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46" name="Google Shape;746;p44"/>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47" name="Google Shape;747;p44"/>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48" name="Google Shape;748;p44"/>
          <p:cNvSpPr/>
          <p:nvPr/>
        </p:nvSpPr>
        <p:spPr>
          <a:xfrm>
            <a:off x="356958" y="1861692"/>
            <a:ext cx="331200" cy="338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49" name="Google Shape;749;p44"/>
          <p:cNvSpPr/>
          <p:nvPr/>
        </p:nvSpPr>
        <p:spPr>
          <a:xfrm>
            <a:off x="8486775" y="4585817"/>
            <a:ext cx="657225" cy="355600"/>
          </a:xfrm>
          <a:custGeom>
            <a:rect b="b" l="l" r="r" t="t"/>
            <a:pathLst>
              <a:path extrusionOk="0" h="355600" w="657225">
                <a:moveTo>
                  <a:pt x="0" y="0"/>
                </a:moveTo>
                <a:lnTo>
                  <a:pt x="203580" y="355053"/>
                </a:lnTo>
                <a:lnTo>
                  <a:pt x="616203" y="355053"/>
                </a:lnTo>
                <a:lnTo>
                  <a:pt x="657225" y="283556"/>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50" name="Google Shape;750;p44"/>
          <p:cNvSpPr/>
          <p:nvPr/>
        </p:nvSpPr>
        <p:spPr>
          <a:xfrm>
            <a:off x="8486775" y="4230776"/>
            <a:ext cx="657225" cy="355600"/>
          </a:xfrm>
          <a:custGeom>
            <a:rect b="b" l="l" r="r" t="t"/>
            <a:pathLst>
              <a:path extrusionOk="0" h="355600" w="657225">
                <a:moveTo>
                  <a:pt x="657225" y="71495"/>
                </a:moveTo>
                <a:lnTo>
                  <a:pt x="616203" y="0"/>
                </a:lnTo>
                <a:lnTo>
                  <a:pt x="203580" y="0"/>
                </a:lnTo>
                <a:lnTo>
                  <a:pt x="0" y="35504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51" name="Google Shape;751;p44"/>
          <p:cNvSpPr/>
          <p:nvPr/>
        </p:nvSpPr>
        <p:spPr>
          <a:xfrm>
            <a:off x="8124825" y="4615700"/>
            <a:ext cx="429259" cy="371475"/>
          </a:xfrm>
          <a:custGeom>
            <a:rect b="b" l="l" r="r" t="t"/>
            <a:pathLst>
              <a:path extrusionOk="0" h="371475" w="429259">
                <a:moveTo>
                  <a:pt x="322325" y="0"/>
                </a:moveTo>
                <a:lnTo>
                  <a:pt x="106425" y="0"/>
                </a:lnTo>
                <a:lnTo>
                  <a:pt x="0" y="185546"/>
                </a:lnTo>
                <a:lnTo>
                  <a:pt x="106425" y="371093"/>
                </a:lnTo>
                <a:lnTo>
                  <a:pt x="322325" y="371093"/>
                </a:lnTo>
                <a:lnTo>
                  <a:pt x="428751" y="185546"/>
                </a:lnTo>
                <a:lnTo>
                  <a:pt x="322325"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52" name="Google Shape;752;p44"/>
          <p:cNvSpPr/>
          <p:nvPr/>
        </p:nvSpPr>
        <p:spPr>
          <a:xfrm>
            <a:off x="6912969" y="4408663"/>
            <a:ext cx="820420" cy="709929"/>
          </a:xfrm>
          <a:custGeom>
            <a:rect b="b" l="l" r="r" t="t"/>
            <a:pathLst>
              <a:path extrusionOk="0" h="709929" w="820420">
                <a:moveTo>
                  <a:pt x="616457" y="0"/>
                </a:moveTo>
                <a:lnTo>
                  <a:pt x="203580" y="0"/>
                </a:lnTo>
                <a:lnTo>
                  <a:pt x="0" y="354965"/>
                </a:lnTo>
                <a:lnTo>
                  <a:pt x="203580" y="709803"/>
                </a:lnTo>
                <a:lnTo>
                  <a:pt x="616457" y="709803"/>
                </a:lnTo>
                <a:lnTo>
                  <a:pt x="819911" y="354965"/>
                </a:lnTo>
                <a:lnTo>
                  <a:pt x="61645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53" name="Google Shape;753;p44"/>
          <p:cNvSpPr/>
          <p:nvPr/>
        </p:nvSpPr>
        <p:spPr>
          <a:xfrm>
            <a:off x="8772652" y="4461802"/>
            <a:ext cx="248100" cy="2481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54" name="Google Shape;754;p44"/>
          <p:cNvSpPr/>
          <p:nvPr/>
        </p:nvSpPr>
        <p:spPr>
          <a:xfrm>
            <a:off x="1823086" y="758589"/>
            <a:ext cx="455400" cy="4371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55" name="Google Shape;755;p44"/>
          <p:cNvSpPr/>
          <p:nvPr/>
        </p:nvSpPr>
        <p:spPr>
          <a:xfrm>
            <a:off x="7173066" y="4627229"/>
            <a:ext cx="300354" cy="273050"/>
          </a:xfrm>
          <a:custGeom>
            <a:rect b="b" l="l" r="r" t="t"/>
            <a:pathLst>
              <a:path extrusionOk="0" h="273050" w="300354">
                <a:moveTo>
                  <a:pt x="157606" y="0"/>
                </a:moveTo>
                <a:lnTo>
                  <a:pt x="142239" y="0"/>
                </a:lnTo>
                <a:lnTo>
                  <a:pt x="134619" y="381"/>
                </a:lnTo>
                <a:lnTo>
                  <a:pt x="84835" y="12192"/>
                </a:lnTo>
                <a:lnTo>
                  <a:pt x="78485" y="15367"/>
                </a:lnTo>
                <a:lnTo>
                  <a:pt x="72262" y="18033"/>
                </a:lnTo>
                <a:lnTo>
                  <a:pt x="38734" y="41529"/>
                </a:lnTo>
                <a:lnTo>
                  <a:pt x="14858" y="71755"/>
                </a:lnTo>
                <a:lnTo>
                  <a:pt x="3175" y="101600"/>
                </a:lnTo>
                <a:lnTo>
                  <a:pt x="1777" y="107950"/>
                </a:lnTo>
                <a:lnTo>
                  <a:pt x="0" y="120523"/>
                </a:lnTo>
                <a:lnTo>
                  <a:pt x="0" y="134112"/>
                </a:lnTo>
                <a:lnTo>
                  <a:pt x="888" y="141350"/>
                </a:lnTo>
                <a:lnTo>
                  <a:pt x="1777" y="148081"/>
                </a:lnTo>
                <a:lnTo>
                  <a:pt x="3555" y="154431"/>
                </a:lnTo>
                <a:lnTo>
                  <a:pt x="5333" y="161162"/>
                </a:lnTo>
                <a:lnTo>
                  <a:pt x="24764" y="197357"/>
                </a:lnTo>
                <a:lnTo>
                  <a:pt x="28828" y="202819"/>
                </a:lnTo>
                <a:lnTo>
                  <a:pt x="38734" y="212725"/>
                </a:lnTo>
                <a:lnTo>
                  <a:pt x="44195" y="217677"/>
                </a:lnTo>
                <a:lnTo>
                  <a:pt x="49656" y="222250"/>
                </a:lnTo>
                <a:lnTo>
                  <a:pt x="45974" y="228981"/>
                </a:lnTo>
                <a:lnTo>
                  <a:pt x="21589" y="259714"/>
                </a:lnTo>
                <a:lnTo>
                  <a:pt x="17525" y="262381"/>
                </a:lnTo>
                <a:lnTo>
                  <a:pt x="13461" y="265175"/>
                </a:lnTo>
                <a:lnTo>
                  <a:pt x="9398" y="267843"/>
                </a:lnTo>
                <a:lnTo>
                  <a:pt x="4952" y="269620"/>
                </a:lnTo>
                <a:lnTo>
                  <a:pt x="0" y="271906"/>
                </a:lnTo>
                <a:lnTo>
                  <a:pt x="2158" y="271906"/>
                </a:lnTo>
                <a:lnTo>
                  <a:pt x="9016" y="272795"/>
                </a:lnTo>
                <a:lnTo>
                  <a:pt x="25273" y="272795"/>
                </a:lnTo>
                <a:lnTo>
                  <a:pt x="69468" y="261112"/>
                </a:lnTo>
                <a:lnTo>
                  <a:pt x="92075" y="244856"/>
                </a:lnTo>
                <a:lnTo>
                  <a:pt x="208152" y="244856"/>
                </a:lnTo>
                <a:lnTo>
                  <a:pt x="245236" y="225806"/>
                </a:lnTo>
                <a:lnTo>
                  <a:pt x="265556" y="208152"/>
                </a:lnTo>
                <a:lnTo>
                  <a:pt x="270128" y="203707"/>
                </a:lnTo>
                <a:lnTo>
                  <a:pt x="290829" y="171195"/>
                </a:lnTo>
                <a:lnTo>
                  <a:pt x="296672" y="153034"/>
                </a:lnTo>
                <a:lnTo>
                  <a:pt x="298068" y="146812"/>
                </a:lnTo>
                <a:lnTo>
                  <a:pt x="298957" y="140462"/>
                </a:lnTo>
                <a:lnTo>
                  <a:pt x="299796" y="134112"/>
                </a:lnTo>
                <a:lnTo>
                  <a:pt x="299847" y="120523"/>
                </a:lnTo>
                <a:lnTo>
                  <a:pt x="298068" y="107950"/>
                </a:lnTo>
                <a:lnTo>
                  <a:pt x="296672" y="101600"/>
                </a:lnTo>
                <a:lnTo>
                  <a:pt x="295401" y="95250"/>
                </a:lnTo>
                <a:lnTo>
                  <a:pt x="278129" y="60959"/>
                </a:lnTo>
                <a:lnTo>
                  <a:pt x="274065" y="56006"/>
                </a:lnTo>
                <a:lnTo>
                  <a:pt x="270128" y="51054"/>
                </a:lnTo>
                <a:lnTo>
                  <a:pt x="265556" y="46100"/>
                </a:lnTo>
                <a:lnTo>
                  <a:pt x="260984" y="41529"/>
                </a:lnTo>
                <a:lnTo>
                  <a:pt x="256031" y="36956"/>
                </a:lnTo>
                <a:lnTo>
                  <a:pt x="250570" y="32893"/>
                </a:lnTo>
                <a:lnTo>
                  <a:pt x="245236" y="28829"/>
                </a:lnTo>
                <a:lnTo>
                  <a:pt x="239775" y="25273"/>
                </a:lnTo>
                <a:lnTo>
                  <a:pt x="233933" y="21589"/>
                </a:lnTo>
                <a:lnTo>
                  <a:pt x="227583" y="18033"/>
                </a:lnTo>
                <a:lnTo>
                  <a:pt x="221233" y="15367"/>
                </a:lnTo>
                <a:lnTo>
                  <a:pt x="215010" y="12192"/>
                </a:lnTo>
                <a:lnTo>
                  <a:pt x="172974" y="1269"/>
                </a:lnTo>
                <a:lnTo>
                  <a:pt x="165226" y="381"/>
                </a:lnTo>
                <a:lnTo>
                  <a:pt x="157606" y="0"/>
                </a:lnTo>
                <a:close/>
              </a:path>
              <a:path extrusionOk="0" h="273050" w="300354">
                <a:moveTo>
                  <a:pt x="208152" y="244856"/>
                </a:moveTo>
                <a:lnTo>
                  <a:pt x="92075" y="244856"/>
                </a:lnTo>
                <a:lnTo>
                  <a:pt x="98805" y="247014"/>
                </a:lnTo>
                <a:lnTo>
                  <a:pt x="105663" y="249300"/>
                </a:lnTo>
                <a:lnTo>
                  <a:pt x="112902" y="250698"/>
                </a:lnTo>
                <a:lnTo>
                  <a:pt x="120141" y="251968"/>
                </a:lnTo>
                <a:lnTo>
                  <a:pt x="127380" y="253364"/>
                </a:lnTo>
                <a:lnTo>
                  <a:pt x="134619" y="254254"/>
                </a:lnTo>
                <a:lnTo>
                  <a:pt x="142239" y="254762"/>
                </a:lnTo>
                <a:lnTo>
                  <a:pt x="157606" y="254762"/>
                </a:lnTo>
                <a:lnTo>
                  <a:pt x="165226" y="254254"/>
                </a:lnTo>
                <a:lnTo>
                  <a:pt x="172974" y="253364"/>
                </a:lnTo>
                <a:lnTo>
                  <a:pt x="180212" y="251968"/>
                </a:lnTo>
                <a:lnTo>
                  <a:pt x="187451" y="250698"/>
                </a:lnTo>
                <a:lnTo>
                  <a:pt x="194690" y="248919"/>
                </a:lnTo>
                <a:lnTo>
                  <a:pt x="201422" y="247014"/>
                </a:lnTo>
                <a:lnTo>
                  <a:pt x="208152" y="244856"/>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56" name="Google Shape;756;p44"/>
          <p:cNvSpPr/>
          <p:nvPr/>
        </p:nvSpPr>
        <p:spPr>
          <a:xfrm>
            <a:off x="3399288" y="541701"/>
            <a:ext cx="23454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9300"/>
              </a:buClr>
              <a:buSzPts val="3000"/>
              <a:buFont typeface="Arial"/>
              <a:buNone/>
            </a:pPr>
            <a:r>
              <a:rPr b="0" i="0" lang="en" sz="3000" u="none" cap="none" strike="noStrike">
                <a:solidFill>
                  <a:srgbClr val="FF9300"/>
                </a:solidFill>
                <a:latin typeface="Arial"/>
                <a:ea typeface="Arial"/>
                <a:cs typeface="Arial"/>
                <a:sym typeface="Arial"/>
              </a:rPr>
              <a:t>fȯr   tē   </a:t>
            </a:r>
            <a:r>
              <a:rPr b="0" i="0" lang="en" sz="3000" u="none" cap="none" strike="noStrike">
                <a:solidFill>
                  <a:srgbClr val="00C0E0"/>
                </a:solidFill>
                <a:latin typeface="Arial"/>
                <a:ea typeface="Arial"/>
                <a:cs typeface="Arial"/>
                <a:sym typeface="Arial"/>
              </a:rPr>
              <a:t>tīmz</a:t>
            </a:r>
            <a:endParaRPr b="0" i="0" sz="2400" u="none" cap="none" strike="noStrike">
              <a:solidFill>
                <a:srgbClr val="00C0E0"/>
              </a:solidFill>
              <a:latin typeface="Arial"/>
              <a:ea typeface="Arial"/>
              <a:cs typeface="Arial"/>
              <a:sym typeface="Arial"/>
            </a:endParaRPr>
          </a:p>
        </p:txBody>
      </p:sp>
      <p:sp>
        <p:nvSpPr>
          <p:cNvPr id="757" name="Google Shape;757;p44"/>
          <p:cNvSpPr/>
          <p:nvPr/>
        </p:nvSpPr>
        <p:spPr>
          <a:xfrm>
            <a:off x="2229114" y="1391746"/>
            <a:ext cx="21066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74746"/>
              </a:buClr>
              <a:buSzPts val="2700"/>
              <a:buFont typeface="Arial"/>
              <a:buNone/>
            </a:pPr>
            <a:r>
              <a:rPr b="0" i="0" lang="en" sz="2700" u="none" cap="none" strike="noStrike">
                <a:solidFill>
                  <a:srgbClr val="474746"/>
                </a:solidFill>
                <a:latin typeface="Arial"/>
                <a:ea typeface="Arial"/>
                <a:cs typeface="Arial"/>
                <a:sym typeface="Arial"/>
              </a:rPr>
              <a:t>Forty Times?</a:t>
            </a:r>
            <a:endParaRPr/>
          </a:p>
        </p:txBody>
      </p:sp>
      <p:sp>
        <p:nvSpPr>
          <p:cNvPr id="758" name="Google Shape;758;p44"/>
          <p:cNvSpPr/>
          <p:nvPr/>
        </p:nvSpPr>
        <p:spPr>
          <a:xfrm>
            <a:off x="2216489" y="2253251"/>
            <a:ext cx="24240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74746"/>
              </a:buClr>
              <a:buSzPts val="2700"/>
              <a:buFont typeface="Arial"/>
              <a:buNone/>
            </a:pPr>
            <a:r>
              <a:rPr b="0" i="0" lang="en" sz="2700" u="none" cap="none" strike="noStrike">
                <a:solidFill>
                  <a:srgbClr val="474746"/>
                </a:solidFill>
                <a:latin typeface="Arial"/>
                <a:ea typeface="Arial"/>
                <a:cs typeface="Arial"/>
                <a:sym typeface="Arial"/>
              </a:rPr>
              <a:t>For Tea Times?</a:t>
            </a:r>
            <a:endParaRPr/>
          </a:p>
        </p:txBody>
      </p:sp>
      <p:sp>
        <p:nvSpPr>
          <p:cNvPr id="759" name="Google Shape;759;p44"/>
          <p:cNvSpPr/>
          <p:nvPr/>
        </p:nvSpPr>
        <p:spPr>
          <a:xfrm>
            <a:off x="2228039" y="3110205"/>
            <a:ext cx="24273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DADADA"/>
              </a:buClr>
              <a:buSzPts val="2700"/>
              <a:buFont typeface="Arial"/>
              <a:buNone/>
            </a:pPr>
            <a:r>
              <a:rPr b="0" i="0" lang="en" sz="2700" u="none" cap="none" strike="noStrike">
                <a:solidFill>
                  <a:srgbClr val="DADADA"/>
                </a:solidFill>
                <a:latin typeface="Arial"/>
                <a:ea typeface="Arial"/>
                <a:cs typeface="Arial"/>
                <a:sym typeface="Arial"/>
              </a:rPr>
              <a:t>For Tee Times?</a:t>
            </a:r>
            <a:endParaRPr/>
          </a:p>
        </p:txBody>
      </p:sp>
      <p:pic>
        <p:nvPicPr>
          <p:cNvPr descr="Workshop-in-a-box_tea.png" id="760" name="Google Shape;760;p44"/>
          <p:cNvPicPr preferRelativeResize="0"/>
          <p:nvPr/>
        </p:nvPicPr>
        <p:blipFill rotWithShape="1">
          <a:blip r:embed="rId10">
            <a:alphaModFix/>
          </a:blip>
          <a:srcRect b="0" l="0" r="0" t="0"/>
          <a:stretch/>
        </p:blipFill>
        <p:spPr>
          <a:xfrm>
            <a:off x="6095354" y="2100357"/>
            <a:ext cx="703926" cy="703926"/>
          </a:xfrm>
          <a:prstGeom prst="rect">
            <a:avLst/>
          </a:prstGeom>
          <a:noFill/>
          <a:ln>
            <a:noFill/>
          </a:ln>
        </p:spPr>
      </p:pic>
      <p:sp>
        <p:nvSpPr>
          <p:cNvPr id="761" name="Google Shape;761;p44"/>
          <p:cNvSpPr/>
          <p:nvPr/>
        </p:nvSpPr>
        <p:spPr>
          <a:xfrm>
            <a:off x="6115406" y="1391746"/>
            <a:ext cx="7665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D6CB"/>
              </a:buClr>
              <a:buSzPts val="2700"/>
              <a:buFont typeface="Arial"/>
              <a:buNone/>
            </a:pPr>
            <a:r>
              <a:rPr b="0" i="0" lang="en" sz="2700" u="none" cap="none" strike="noStrike">
                <a:solidFill>
                  <a:srgbClr val="00D6CB"/>
                </a:solidFill>
                <a:latin typeface="Arial"/>
                <a:ea typeface="Arial"/>
                <a:cs typeface="Arial"/>
                <a:sym typeface="Arial"/>
              </a:rPr>
              <a:t>40x</a:t>
            </a:r>
            <a:endParaRPr/>
          </a:p>
        </p:txBody>
      </p:sp>
      <p:pic>
        <p:nvPicPr>
          <p:cNvPr descr="Workshop-in-a-box_tee.png" id="762" name="Google Shape;762;p44"/>
          <p:cNvPicPr preferRelativeResize="0"/>
          <p:nvPr/>
        </p:nvPicPr>
        <p:blipFill rotWithShape="1">
          <a:blip r:embed="rId11">
            <a:alphaModFix/>
          </a:blip>
          <a:srcRect b="0" l="0" r="0" t="0"/>
          <a:stretch/>
        </p:blipFill>
        <p:spPr>
          <a:xfrm>
            <a:off x="6115405" y="3038490"/>
            <a:ext cx="606592" cy="606593"/>
          </a:xfrm>
          <a:prstGeom prst="rect">
            <a:avLst/>
          </a:prstGeom>
          <a:noFill/>
          <a:ln>
            <a:noFill/>
          </a:ln>
        </p:spPr>
      </p:pic>
      <p:sp>
        <p:nvSpPr>
          <p:cNvPr id="763" name="Google Shape;763;p44"/>
          <p:cNvSpPr/>
          <p:nvPr/>
        </p:nvSpPr>
        <p:spPr>
          <a:xfrm>
            <a:off x="2650725" y="61075"/>
            <a:ext cx="5474100" cy="64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9300"/>
              </a:buClr>
              <a:buSzPts val="3000"/>
              <a:buFont typeface="Arial"/>
              <a:buNone/>
            </a:pPr>
            <a:r>
              <a:rPr lang="en" sz="3000">
                <a:solidFill>
                  <a:schemeClr val="lt1"/>
                </a:solidFill>
              </a:rPr>
              <a:t>Automatic Speech Recognition</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7"/>
          <p:cNvSpPr/>
          <p:nvPr/>
        </p:nvSpPr>
        <p:spPr>
          <a:xfrm>
            <a:off x="0" y="303784"/>
            <a:ext cx="939736" cy="89585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5" name="Google Shape;195;p27"/>
          <p:cNvSpPr/>
          <p:nvPr/>
        </p:nvSpPr>
        <p:spPr>
          <a:xfrm>
            <a:off x="421093" y="1677161"/>
            <a:ext cx="2064550" cy="178790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6" name="Google Shape;196;p27"/>
          <p:cNvSpPr/>
          <p:nvPr/>
        </p:nvSpPr>
        <p:spPr>
          <a:xfrm>
            <a:off x="66673" y="3135376"/>
            <a:ext cx="820419" cy="710565"/>
          </a:xfrm>
          <a:custGeom>
            <a:rect b="b" l="l" r="r" t="t"/>
            <a:pathLst>
              <a:path extrusionOk="0" h="710564" w="820419">
                <a:moveTo>
                  <a:pt x="0" y="355092"/>
                </a:moveTo>
                <a:lnTo>
                  <a:pt x="203645" y="710184"/>
                </a:lnTo>
                <a:lnTo>
                  <a:pt x="616256" y="710184"/>
                </a:lnTo>
                <a:lnTo>
                  <a:pt x="819900" y="355092"/>
                </a:lnTo>
                <a:lnTo>
                  <a:pt x="616256" y="0"/>
                </a:lnTo>
                <a:lnTo>
                  <a:pt x="203645" y="0"/>
                </a:lnTo>
                <a:lnTo>
                  <a:pt x="0" y="355092"/>
                </a:lnTo>
                <a:close/>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7" name="Google Shape;197;p27"/>
          <p:cNvSpPr/>
          <p:nvPr/>
        </p:nvSpPr>
        <p:spPr>
          <a:xfrm>
            <a:off x="828675" y="3516503"/>
            <a:ext cx="429259" cy="371475"/>
          </a:xfrm>
          <a:custGeom>
            <a:rect b="b" l="l" r="r" t="t"/>
            <a:pathLst>
              <a:path extrusionOk="0" h="371475" w="429259">
                <a:moveTo>
                  <a:pt x="322275" y="0"/>
                </a:moveTo>
                <a:lnTo>
                  <a:pt x="106425" y="0"/>
                </a:lnTo>
                <a:lnTo>
                  <a:pt x="0" y="185547"/>
                </a:lnTo>
                <a:lnTo>
                  <a:pt x="106425" y="371144"/>
                </a:lnTo>
                <a:lnTo>
                  <a:pt x="322275" y="37114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8" name="Google Shape;198;p27"/>
          <p:cNvSpPr/>
          <p:nvPr/>
        </p:nvSpPr>
        <p:spPr>
          <a:xfrm>
            <a:off x="762000" y="877950"/>
            <a:ext cx="820419" cy="710565"/>
          </a:xfrm>
          <a:custGeom>
            <a:rect b="b" l="l" r="r" t="t"/>
            <a:pathLst>
              <a:path extrusionOk="0" h="710565" w="820419">
                <a:moveTo>
                  <a:pt x="0" y="355091"/>
                </a:moveTo>
                <a:lnTo>
                  <a:pt x="203644" y="710057"/>
                </a:lnTo>
                <a:lnTo>
                  <a:pt x="616204" y="710057"/>
                </a:lnTo>
                <a:lnTo>
                  <a:pt x="819912" y="355091"/>
                </a:lnTo>
                <a:lnTo>
                  <a:pt x="616204" y="0"/>
                </a:lnTo>
                <a:lnTo>
                  <a:pt x="203644" y="0"/>
                </a:lnTo>
                <a:lnTo>
                  <a:pt x="0" y="355091"/>
                </a:lnTo>
                <a:close/>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9" name="Google Shape;199;p27"/>
          <p:cNvSpPr/>
          <p:nvPr/>
        </p:nvSpPr>
        <p:spPr>
          <a:xfrm>
            <a:off x="793851" y="4692802"/>
            <a:ext cx="518159" cy="448309"/>
          </a:xfrm>
          <a:custGeom>
            <a:rect b="b" l="l" r="r" t="t"/>
            <a:pathLst>
              <a:path extrusionOk="0" h="448310" w="518159">
                <a:moveTo>
                  <a:pt x="389051" y="0"/>
                </a:moveTo>
                <a:lnTo>
                  <a:pt x="128447" y="0"/>
                </a:lnTo>
                <a:lnTo>
                  <a:pt x="0" y="223951"/>
                </a:lnTo>
                <a:lnTo>
                  <a:pt x="128447" y="447897"/>
                </a:lnTo>
                <a:lnTo>
                  <a:pt x="389051" y="447897"/>
                </a:lnTo>
                <a:lnTo>
                  <a:pt x="517550" y="223951"/>
                </a:lnTo>
                <a:lnTo>
                  <a:pt x="389051"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0" name="Google Shape;200;p27"/>
          <p:cNvSpPr/>
          <p:nvPr/>
        </p:nvSpPr>
        <p:spPr>
          <a:xfrm>
            <a:off x="996378" y="1193672"/>
            <a:ext cx="82181" cy="18427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1" name="Google Shape;201;p27"/>
          <p:cNvSpPr/>
          <p:nvPr/>
        </p:nvSpPr>
        <p:spPr>
          <a:xfrm>
            <a:off x="1090802" y="1070736"/>
            <a:ext cx="257175" cy="325120"/>
          </a:xfrm>
          <a:custGeom>
            <a:rect b="b" l="l" r="r" t="t"/>
            <a:pathLst>
              <a:path extrusionOk="0" h="325119" w="257175">
                <a:moveTo>
                  <a:pt x="132194" y="0"/>
                </a:moveTo>
                <a:lnTo>
                  <a:pt x="104127" y="30607"/>
                </a:lnTo>
                <a:lnTo>
                  <a:pt x="100050" y="42290"/>
                </a:lnTo>
                <a:lnTo>
                  <a:pt x="84226" y="77088"/>
                </a:lnTo>
                <a:lnTo>
                  <a:pt x="52565" y="109727"/>
                </a:lnTo>
                <a:lnTo>
                  <a:pt x="30124" y="130175"/>
                </a:lnTo>
                <a:lnTo>
                  <a:pt x="0" y="130175"/>
                </a:lnTo>
                <a:lnTo>
                  <a:pt x="0" y="280670"/>
                </a:lnTo>
                <a:lnTo>
                  <a:pt x="31648" y="280670"/>
                </a:lnTo>
                <a:lnTo>
                  <a:pt x="41859" y="285750"/>
                </a:lnTo>
                <a:lnTo>
                  <a:pt x="56134" y="291973"/>
                </a:lnTo>
                <a:lnTo>
                  <a:pt x="94945" y="306704"/>
                </a:lnTo>
                <a:lnTo>
                  <a:pt x="150063" y="321563"/>
                </a:lnTo>
                <a:lnTo>
                  <a:pt x="180212" y="324612"/>
                </a:lnTo>
                <a:lnTo>
                  <a:pt x="196469" y="324612"/>
                </a:lnTo>
                <a:lnTo>
                  <a:pt x="233299" y="310768"/>
                </a:lnTo>
                <a:lnTo>
                  <a:pt x="234822" y="296037"/>
                </a:lnTo>
                <a:lnTo>
                  <a:pt x="234315" y="292480"/>
                </a:lnTo>
                <a:lnTo>
                  <a:pt x="233299" y="289433"/>
                </a:lnTo>
                <a:lnTo>
                  <a:pt x="231266" y="286258"/>
                </a:lnTo>
                <a:lnTo>
                  <a:pt x="228219" y="283717"/>
                </a:lnTo>
                <a:lnTo>
                  <a:pt x="230759" y="283210"/>
                </a:lnTo>
                <a:lnTo>
                  <a:pt x="243966" y="250571"/>
                </a:lnTo>
                <a:lnTo>
                  <a:pt x="243966" y="245999"/>
                </a:lnTo>
                <a:lnTo>
                  <a:pt x="243459" y="243459"/>
                </a:lnTo>
                <a:lnTo>
                  <a:pt x="242443" y="241426"/>
                </a:lnTo>
                <a:lnTo>
                  <a:pt x="239903" y="237871"/>
                </a:lnTo>
                <a:lnTo>
                  <a:pt x="238378" y="236347"/>
                </a:lnTo>
                <a:lnTo>
                  <a:pt x="236855" y="234696"/>
                </a:lnTo>
                <a:lnTo>
                  <a:pt x="251078" y="202057"/>
                </a:lnTo>
                <a:lnTo>
                  <a:pt x="251078" y="196976"/>
                </a:lnTo>
                <a:lnTo>
                  <a:pt x="250571" y="194437"/>
                </a:lnTo>
                <a:lnTo>
                  <a:pt x="248538" y="190373"/>
                </a:lnTo>
                <a:lnTo>
                  <a:pt x="245490" y="187325"/>
                </a:lnTo>
                <a:lnTo>
                  <a:pt x="243459" y="185800"/>
                </a:lnTo>
                <a:lnTo>
                  <a:pt x="245490" y="185165"/>
                </a:lnTo>
                <a:lnTo>
                  <a:pt x="254127" y="173989"/>
                </a:lnTo>
                <a:lnTo>
                  <a:pt x="254762" y="171450"/>
                </a:lnTo>
                <a:lnTo>
                  <a:pt x="256794" y="153035"/>
                </a:lnTo>
                <a:lnTo>
                  <a:pt x="255778" y="147954"/>
                </a:lnTo>
                <a:lnTo>
                  <a:pt x="253746" y="143890"/>
                </a:lnTo>
                <a:lnTo>
                  <a:pt x="206756" y="128015"/>
                </a:lnTo>
                <a:lnTo>
                  <a:pt x="132194" y="122936"/>
                </a:lnTo>
                <a:lnTo>
                  <a:pt x="135762" y="116839"/>
                </a:lnTo>
                <a:lnTo>
                  <a:pt x="148018" y="77088"/>
                </a:lnTo>
                <a:lnTo>
                  <a:pt x="152615" y="32130"/>
                </a:lnTo>
                <a:lnTo>
                  <a:pt x="152615" y="16763"/>
                </a:lnTo>
                <a:lnTo>
                  <a:pt x="136296" y="508"/>
                </a:lnTo>
                <a:lnTo>
                  <a:pt x="1321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2" name="Google Shape;202;p27"/>
          <p:cNvSpPr/>
          <p:nvPr/>
        </p:nvSpPr>
        <p:spPr>
          <a:xfrm>
            <a:off x="393693" y="3346577"/>
            <a:ext cx="166370" cy="288290"/>
          </a:xfrm>
          <a:custGeom>
            <a:rect b="b" l="l" r="r" t="t"/>
            <a:pathLst>
              <a:path extrusionOk="0" h="288289"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5"/>
                </a:lnTo>
                <a:lnTo>
                  <a:pt x="70974" y="260731"/>
                </a:lnTo>
                <a:lnTo>
                  <a:pt x="71329" y="258318"/>
                </a:lnTo>
                <a:lnTo>
                  <a:pt x="82937" y="248793"/>
                </a:lnTo>
                <a:lnTo>
                  <a:pt x="165970" y="248793"/>
                </a:lnTo>
                <a:lnTo>
                  <a:pt x="165970" y="233807"/>
                </a:lnTo>
                <a:lnTo>
                  <a:pt x="18028" y="233807"/>
                </a:lnTo>
                <a:lnTo>
                  <a:pt x="18028" y="35941"/>
                </a:lnTo>
                <a:lnTo>
                  <a:pt x="165970" y="35941"/>
                </a:lnTo>
                <a:lnTo>
                  <a:pt x="165970" y="21590"/>
                </a:lnTo>
                <a:lnTo>
                  <a:pt x="77819" y="21590"/>
                </a:lnTo>
                <a:lnTo>
                  <a:pt x="76092" y="21209"/>
                </a:lnTo>
                <a:lnTo>
                  <a:pt x="75076" y="20574"/>
                </a:lnTo>
                <a:lnTo>
                  <a:pt x="74047" y="19177"/>
                </a:lnTo>
                <a:lnTo>
                  <a:pt x="73717" y="17780"/>
                </a:lnTo>
                <a:lnTo>
                  <a:pt x="74047" y="16129"/>
                </a:lnTo>
                <a:lnTo>
                  <a:pt x="76092" y="14097"/>
                </a:lnTo>
                <a:lnTo>
                  <a:pt x="77819" y="13716"/>
                </a:lnTo>
                <a:lnTo>
                  <a:pt x="165419" y="13716"/>
                </a:lnTo>
                <a:lnTo>
                  <a:pt x="164598" y="11049"/>
                </a:lnTo>
                <a:lnTo>
                  <a:pt x="151619" y="381"/>
                </a:lnTo>
                <a:lnTo>
                  <a:pt x="147847" y="0"/>
                </a:lnTo>
                <a:close/>
              </a:path>
              <a:path extrusionOk="0" h="288289"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89" w="166370">
                <a:moveTo>
                  <a:pt x="165970" y="35941"/>
                </a:moveTo>
                <a:lnTo>
                  <a:pt x="147847" y="35941"/>
                </a:lnTo>
                <a:lnTo>
                  <a:pt x="147847" y="233807"/>
                </a:lnTo>
                <a:lnTo>
                  <a:pt x="165970" y="233807"/>
                </a:lnTo>
                <a:lnTo>
                  <a:pt x="165970" y="35941"/>
                </a:lnTo>
                <a:close/>
              </a:path>
              <a:path extrusionOk="0" h="288289" w="166370">
                <a:moveTo>
                  <a:pt x="165419" y="13716"/>
                </a:moveTo>
                <a:lnTo>
                  <a:pt x="88055" y="13716"/>
                </a:lnTo>
                <a:lnTo>
                  <a:pt x="89770" y="14097"/>
                </a:lnTo>
                <a:lnTo>
                  <a:pt x="91815" y="16129"/>
                </a:lnTo>
                <a:lnTo>
                  <a:pt x="92157" y="17780"/>
                </a:lnTo>
                <a:lnTo>
                  <a:pt x="91815" y="19177"/>
                </a:lnTo>
                <a:lnTo>
                  <a:pt x="90799" y="20574"/>
                </a:lnTo>
                <a:lnTo>
                  <a:pt x="89770" y="21209"/>
                </a:lnTo>
                <a:lnTo>
                  <a:pt x="88055" y="21590"/>
                </a:lnTo>
                <a:lnTo>
                  <a:pt x="165970" y="21590"/>
                </a:lnTo>
                <a:lnTo>
                  <a:pt x="165934" y="17780"/>
                </a:lnTo>
                <a:lnTo>
                  <a:pt x="165614" y="14350"/>
                </a:lnTo>
                <a:lnTo>
                  <a:pt x="165419" y="13716"/>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3" name="Google Shape;203;p27"/>
          <p:cNvSpPr/>
          <p:nvPr/>
        </p:nvSpPr>
        <p:spPr>
          <a:xfrm>
            <a:off x="363088" y="683268"/>
            <a:ext cx="121254" cy="26896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4" name="Google Shape;204;p27"/>
          <p:cNvSpPr/>
          <p:nvPr/>
        </p:nvSpPr>
        <p:spPr>
          <a:xfrm>
            <a:off x="305257" y="553847"/>
            <a:ext cx="247650" cy="296545"/>
          </a:xfrm>
          <a:custGeom>
            <a:rect b="b" l="l" r="r" t="t"/>
            <a:pathLst>
              <a:path extrusionOk="0" h="296544" w="247650">
                <a:moveTo>
                  <a:pt x="172986" y="296163"/>
                </a:moveTo>
                <a:lnTo>
                  <a:pt x="175933" y="283210"/>
                </a:lnTo>
                <a:lnTo>
                  <a:pt x="180022" y="270890"/>
                </a:lnTo>
                <a:lnTo>
                  <a:pt x="201714" y="228726"/>
                </a:lnTo>
                <a:lnTo>
                  <a:pt x="214617" y="209930"/>
                </a:lnTo>
                <a:lnTo>
                  <a:pt x="221068" y="200532"/>
                </a:lnTo>
                <a:lnTo>
                  <a:pt x="241592" y="160654"/>
                </a:lnTo>
                <a:lnTo>
                  <a:pt x="246862" y="130175"/>
                </a:lnTo>
                <a:lnTo>
                  <a:pt x="247459" y="123698"/>
                </a:lnTo>
                <a:lnTo>
                  <a:pt x="246278" y="110870"/>
                </a:lnTo>
                <a:lnTo>
                  <a:pt x="244525" y="98551"/>
                </a:lnTo>
                <a:lnTo>
                  <a:pt x="226352" y="54610"/>
                </a:lnTo>
                <a:lnTo>
                  <a:pt x="192925" y="21208"/>
                </a:lnTo>
                <a:lnTo>
                  <a:pt x="148361" y="2412"/>
                </a:lnTo>
                <a:lnTo>
                  <a:pt x="123723" y="0"/>
                </a:lnTo>
                <a:lnTo>
                  <a:pt x="75641" y="10032"/>
                </a:lnTo>
                <a:lnTo>
                  <a:pt x="36347" y="36322"/>
                </a:lnTo>
                <a:lnTo>
                  <a:pt x="9969" y="75691"/>
                </a:lnTo>
                <a:lnTo>
                  <a:pt x="0" y="123698"/>
                </a:lnTo>
                <a:lnTo>
                  <a:pt x="9969" y="171195"/>
                </a:lnTo>
                <a:lnTo>
                  <a:pt x="32842" y="209930"/>
                </a:lnTo>
                <a:lnTo>
                  <a:pt x="45745" y="228726"/>
                </a:lnTo>
                <a:lnTo>
                  <a:pt x="51587" y="238632"/>
                </a:lnTo>
                <a:lnTo>
                  <a:pt x="57467" y="248665"/>
                </a:lnTo>
                <a:lnTo>
                  <a:pt x="62737" y="259206"/>
                </a:lnTo>
                <a:lnTo>
                  <a:pt x="67436" y="270890"/>
                </a:lnTo>
                <a:lnTo>
                  <a:pt x="71526" y="283210"/>
                </a:lnTo>
                <a:lnTo>
                  <a:pt x="74472" y="296163"/>
                </a:lnTo>
              </a:path>
            </a:pathLst>
          </a:custGeom>
          <a:noFill/>
          <a:ln cap="flat" cmpd="sng" w="12150">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5" name="Google Shape;205;p27"/>
          <p:cNvSpPr/>
          <p:nvPr/>
        </p:nvSpPr>
        <p:spPr>
          <a:xfrm>
            <a:off x="379509" y="677426"/>
            <a:ext cx="115375" cy="180957"/>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6" name="Google Shape;206;p27"/>
          <p:cNvSpPr/>
          <p:nvPr/>
        </p:nvSpPr>
        <p:spPr>
          <a:xfrm>
            <a:off x="1419986" y="3634359"/>
            <a:ext cx="264795" cy="264795"/>
          </a:xfrm>
          <a:custGeom>
            <a:rect b="b" l="l" r="r" t="t"/>
            <a:pathLst>
              <a:path extrusionOk="0" h="264795" w="264794">
                <a:moveTo>
                  <a:pt x="132079" y="0"/>
                </a:moveTo>
                <a:lnTo>
                  <a:pt x="125349" y="507"/>
                </a:lnTo>
                <a:lnTo>
                  <a:pt x="118744" y="1015"/>
                </a:lnTo>
                <a:lnTo>
                  <a:pt x="112013" y="1523"/>
                </a:lnTo>
                <a:lnTo>
                  <a:pt x="105409" y="3047"/>
                </a:lnTo>
                <a:lnTo>
                  <a:pt x="99313" y="4571"/>
                </a:lnTo>
                <a:lnTo>
                  <a:pt x="93090" y="6095"/>
                </a:lnTo>
                <a:lnTo>
                  <a:pt x="58293" y="22478"/>
                </a:lnTo>
                <a:lnTo>
                  <a:pt x="22478" y="58292"/>
                </a:lnTo>
                <a:lnTo>
                  <a:pt x="15875" y="69595"/>
                </a:lnTo>
                <a:lnTo>
                  <a:pt x="12826" y="75183"/>
                </a:lnTo>
                <a:lnTo>
                  <a:pt x="10287" y="80898"/>
                </a:lnTo>
                <a:lnTo>
                  <a:pt x="8254" y="86994"/>
                </a:lnTo>
                <a:lnTo>
                  <a:pt x="6096" y="93090"/>
                </a:lnTo>
                <a:lnTo>
                  <a:pt x="0" y="125348"/>
                </a:lnTo>
                <a:lnTo>
                  <a:pt x="0" y="132460"/>
                </a:lnTo>
                <a:lnTo>
                  <a:pt x="0" y="139191"/>
                </a:lnTo>
                <a:lnTo>
                  <a:pt x="507" y="145795"/>
                </a:lnTo>
                <a:lnTo>
                  <a:pt x="10287" y="183641"/>
                </a:lnTo>
                <a:lnTo>
                  <a:pt x="15875" y="195452"/>
                </a:lnTo>
                <a:lnTo>
                  <a:pt x="18922" y="201040"/>
                </a:lnTo>
                <a:lnTo>
                  <a:pt x="48132" y="234314"/>
                </a:lnTo>
                <a:lnTo>
                  <a:pt x="69087" y="248691"/>
                </a:lnTo>
                <a:lnTo>
                  <a:pt x="74675" y="251764"/>
                </a:lnTo>
                <a:lnTo>
                  <a:pt x="80899" y="254330"/>
                </a:lnTo>
                <a:lnTo>
                  <a:pt x="86994" y="256362"/>
                </a:lnTo>
                <a:lnTo>
                  <a:pt x="93090" y="258419"/>
                </a:lnTo>
                <a:lnTo>
                  <a:pt x="125349" y="264566"/>
                </a:lnTo>
                <a:lnTo>
                  <a:pt x="132079" y="264566"/>
                </a:lnTo>
                <a:lnTo>
                  <a:pt x="139191" y="264566"/>
                </a:lnTo>
                <a:lnTo>
                  <a:pt x="145796" y="264058"/>
                </a:lnTo>
                <a:lnTo>
                  <a:pt x="177546" y="256362"/>
                </a:lnTo>
                <a:lnTo>
                  <a:pt x="183769" y="254330"/>
                </a:lnTo>
                <a:lnTo>
                  <a:pt x="189356" y="251764"/>
                </a:lnTo>
                <a:lnTo>
                  <a:pt x="194944" y="248691"/>
                </a:lnTo>
                <a:lnTo>
                  <a:pt x="200659" y="245630"/>
                </a:lnTo>
                <a:lnTo>
                  <a:pt x="234442" y="216407"/>
                </a:lnTo>
                <a:lnTo>
                  <a:pt x="248157" y="195452"/>
                </a:lnTo>
                <a:lnTo>
                  <a:pt x="251206" y="189864"/>
                </a:lnTo>
                <a:lnTo>
                  <a:pt x="253873" y="183641"/>
                </a:lnTo>
                <a:lnTo>
                  <a:pt x="256412" y="178053"/>
                </a:lnTo>
                <a:lnTo>
                  <a:pt x="258444" y="171957"/>
                </a:lnTo>
                <a:lnTo>
                  <a:pt x="260476" y="165226"/>
                </a:lnTo>
                <a:lnTo>
                  <a:pt x="261493" y="159130"/>
                </a:lnTo>
                <a:lnTo>
                  <a:pt x="263017" y="152526"/>
                </a:lnTo>
                <a:lnTo>
                  <a:pt x="263525" y="145795"/>
                </a:lnTo>
                <a:lnTo>
                  <a:pt x="264032" y="139191"/>
                </a:lnTo>
                <a:lnTo>
                  <a:pt x="264540" y="132460"/>
                </a:lnTo>
                <a:lnTo>
                  <a:pt x="264032" y="125348"/>
                </a:lnTo>
                <a:lnTo>
                  <a:pt x="263525" y="118744"/>
                </a:lnTo>
                <a:lnTo>
                  <a:pt x="263017" y="112013"/>
                </a:lnTo>
                <a:lnTo>
                  <a:pt x="261493" y="105917"/>
                </a:lnTo>
                <a:lnTo>
                  <a:pt x="260476" y="99313"/>
                </a:lnTo>
                <a:lnTo>
                  <a:pt x="248157" y="69595"/>
                </a:lnTo>
                <a:lnTo>
                  <a:pt x="245110" y="64007"/>
                </a:lnTo>
                <a:lnTo>
                  <a:pt x="216407" y="30225"/>
                </a:lnTo>
                <a:lnTo>
                  <a:pt x="194944" y="16382"/>
                </a:lnTo>
                <a:lnTo>
                  <a:pt x="189356" y="13334"/>
                </a:lnTo>
                <a:lnTo>
                  <a:pt x="158622" y="3047"/>
                </a:lnTo>
                <a:lnTo>
                  <a:pt x="152526" y="1523"/>
                </a:lnTo>
                <a:lnTo>
                  <a:pt x="145796" y="1015"/>
                </a:lnTo>
                <a:lnTo>
                  <a:pt x="139191" y="507"/>
                </a:lnTo>
                <a:lnTo>
                  <a:pt x="132079"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7" name="Google Shape;207;p27"/>
          <p:cNvSpPr/>
          <p:nvPr/>
        </p:nvSpPr>
        <p:spPr>
          <a:xfrm>
            <a:off x="1441196" y="3655567"/>
            <a:ext cx="331216" cy="33834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8" name="Google Shape;208;p27"/>
          <p:cNvSpPr/>
          <p:nvPr/>
        </p:nvSpPr>
        <p:spPr>
          <a:xfrm>
            <a:off x="733425" y="3936022"/>
            <a:ext cx="820419" cy="710565"/>
          </a:xfrm>
          <a:custGeom>
            <a:rect b="b" l="l" r="r" t="t"/>
            <a:pathLst>
              <a:path extrusionOk="0" h="710564" w="820419">
                <a:moveTo>
                  <a:pt x="0" y="355053"/>
                </a:moveTo>
                <a:lnTo>
                  <a:pt x="203644" y="710107"/>
                </a:lnTo>
                <a:lnTo>
                  <a:pt x="616204" y="710107"/>
                </a:lnTo>
                <a:lnTo>
                  <a:pt x="819912" y="355053"/>
                </a:lnTo>
                <a:lnTo>
                  <a:pt x="616204" y="0"/>
                </a:lnTo>
                <a:lnTo>
                  <a:pt x="203644" y="0"/>
                </a:lnTo>
                <a:lnTo>
                  <a:pt x="0" y="355053"/>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9" name="Google Shape;209;p27"/>
          <p:cNvSpPr/>
          <p:nvPr/>
        </p:nvSpPr>
        <p:spPr>
          <a:xfrm>
            <a:off x="738517" y="100838"/>
            <a:ext cx="429259" cy="371475"/>
          </a:xfrm>
          <a:custGeom>
            <a:rect b="b" l="l" r="r" t="t"/>
            <a:pathLst>
              <a:path extrusionOk="0" h="371475" w="429259">
                <a:moveTo>
                  <a:pt x="322287" y="0"/>
                </a:moveTo>
                <a:lnTo>
                  <a:pt x="106426" y="0"/>
                </a:lnTo>
                <a:lnTo>
                  <a:pt x="0" y="185547"/>
                </a:lnTo>
                <a:lnTo>
                  <a:pt x="106426" y="371094"/>
                </a:lnTo>
                <a:lnTo>
                  <a:pt x="322287" y="371094"/>
                </a:lnTo>
                <a:lnTo>
                  <a:pt x="428701" y="185547"/>
                </a:lnTo>
                <a:lnTo>
                  <a:pt x="322287"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0" name="Google Shape;210;p27"/>
          <p:cNvSpPr/>
          <p:nvPr/>
        </p:nvSpPr>
        <p:spPr>
          <a:xfrm>
            <a:off x="0" y="4148480"/>
            <a:ext cx="891540" cy="995044"/>
          </a:xfrm>
          <a:custGeom>
            <a:rect b="b" l="l" r="r" t="t"/>
            <a:pathLst>
              <a:path extrusionOk="0" h="995045" w="891540">
                <a:moveTo>
                  <a:pt x="597433" y="0"/>
                </a:moveTo>
                <a:lnTo>
                  <a:pt x="2224" y="0"/>
                </a:lnTo>
                <a:lnTo>
                  <a:pt x="0" y="3877"/>
                </a:lnTo>
                <a:lnTo>
                  <a:pt x="613822" y="995019"/>
                </a:lnTo>
                <a:lnTo>
                  <a:pt x="890981" y="511797"/>
                </a:lnTo>
                <a:lnTo>
                  <a:pt x="597433"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1" name="Google Shape;211;p27"/>
          <p:cNvSpPr/>
          <p:nvPr/>
        </p:nvSpPr>
        <p:spPr>
          <a:xfrm>
            <a:off x="420725" y="0"/>
            <a:ext cx="359410" cy="245745"/>
          </a:xfrm>
          <a:custGeom>
            <a:rect b="b" l="l" r="r" t="t"/>
            <a:pathLst>
              <a:path extrusionOk="0" h="245745" w="359409">
                <a:moveTo>
                  <a:pt x="0" y="90042"/>
                </a:moveTo>
                <a:lnTo>
                  <a:pt x="89039" y="245237"/>
                </a:lnTo>
                <a:lnTo>
                  <a:pt x="269748" y="245237"/>
                </a:lnTo>
                <a:lnTo>
                  <a:pt x="358800" y="90042"/>
                </a:lnTo>
                <a:lnTo>
                  <a:pt x="307174" y="0"/>
                </a:lnTo>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2" name="Google Shape;212;p27"/>
          <p:cNvSpPr/>
          <p:nvPr/>
        </p:nvSpPr>
        <p:spPr>
          <a:xfrm>
            <a:off x="420725" y="0"/>
            <a:ext cx="52069" cy="90170"/>
          </a:xfrm>
          <a:custGeom>
            <a:rect b="b" l="l" r="r" t="t"/>
            <a:pathLst>
              <a:path extrusionOk="0" h="90170" w="52070">
                <a:moveTo>
                  <a:pt x="51618" y="0"/>
                </a:moveTo>
                <a:lnTo>
                  <a:pt x="0" y="90042"/>
                </a:lnTo>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3" name="Google Shape;213;p27"/>
          <p:cNvSpPr/>
          <p:nvPr/>
        </p:nvSpPr>
        <p:spPr>
          <a:xfrm>
            <a:off x="1019352" y="4167060"/>
            <a:ext cx="248043" cy="248056"/>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4" name="Google Shape;214;p27"/>
          <p:cNvSpPr/>
          <p:nvPr/>
        </p:nvSpPr>
        <p:spPr>
          <a:xfrm>
            <a:off x="336321" y="1452752"/>
            <a:ext cx="186690" cy="207010"/>
          </a:xfrm>
          <a:custGeom>
            <a:rect b="b" l="l" r="r" t="t"/>
            <a:pathLst>
              <a:path extrusionOk="0" h="207010" w="186690">
                <a:moveTo>
                  <a:pt x="134315" y="0"/>
                </a:moveTo>
                <a:lnTo>
                  <a:pt x="129362" y="762"/>
                </a:lnTo>
                <a:lnTo>
                  <a:pt x="124421" y="1397"/>
                </a:lnTo>
                <a:lnTo>
                  <a:pt x="119468" y="2921"/>
                </a:lnTo>
                <a:lnTo>
                  <a:pt x="89077" y="27559"/>
                </a:lnTo>
                <a:lnTo>
                  <a:pt x="84137" y="41783"/>
                </a:lnTo>
                <a:lnTo>
                  <a:pt x="83413" y="46736"/>
                </a:lnTo>
                <a:lnTo>
                  <a:pt x="82715" y="52324"/>
                </a:lnTo>
                <a:lnTo>
                  <a:pt x="83413" y="60071"/>
                </a:lnTo>
                <a:lnTo>
                  <a:pt x="85547" y="67945"/>
                </a:lnTo>
                <a:lnTo>
                  <a:pt x="88353" y="74930"/>
                </a:lnTo>
                <a:lnTo>
                  <a:pt x="91884" y="81280"/>
                </a:lnTo>
                <a:lnTo>
                  <a:pt x="0" y="189484"/>
                </a:lnTo>
                <a:lnTo>
                  <a:pt x="10629" y="197231"/>
                </a:lnTo>
                <a:lnTo>
                  <a:pt x="20523" y="206501"/>
                </a:lnTo>
                <a:lnTo>
                  <a:pt x="112407" y="98933"/>
                </a:lnTo>
                <a:lnTo>
                  <a:pt x="156301" y="98933"/>
                </a:lnTo>
                <a:lnTo>
                  <a:pt x="159054" y="97536"/>
                </a:lnTo>
                <a:lnTo>
                  <a:pt x="183769" y="67183"/>
                </a:lnTo>
                <a:lnTo>
                  <a:pt x="185191" y="62230"/>
                </a:lnTo>
                <a:lnTo>
                  <a:pt x="186613" y="52324"/>
                </a:lnTo>
                <a:lnTo>
                  <a:pt x="185915" y="46736"/>
                </a:lnTo>
                <a:lnTo>
                  <a:pt x="185191" y="41783"/>
                </a:lnTo>
                <a:lnTo>
                  <a:pt x="183769" y="36830"/>
                </a:lnTo>
                <a:lnTo>
                  <a:pt x="182384" y="31876"/>
                </a:lnTo>
                <a:lnTo>
                  <a:pt x="180238" y="27559"/>
                </a:lnTo>
                <a:lnTo>
                  <a:pt x="174599" y="19176"/>
                </a:lnTo>
                <a:lnTo>
                  <a:pt x="167538" y="12064"/>
                </a:lnTo>
                <a:lnTo>
                  <a:pt x="163283" y="9271"/>
                </a:lnTo>
                <a:lnTo>
                  <a:pt x="159054" y="6350"/>
                </a:lnTo>
                <a:lnTo>
                  <a:pt x="154800" y="4318"/>
                </a:lnTo>
                <a:lnTo>
                  <a:pt x="149859" y="2921"/>
                </a:lnTo>
                <a:lnTo>
                  <a:pt x="144907" y="1397"/>
                </a:lnTo>
                <a:lnTo>
                  <a:pt x="134315" y="0"/>
                </a:lnTo>
                <a:close/>
              </a:path>
              <a:path extrusionOk="0" h="207010" w="186690">
                <a:moveTo>
                  <a:pt x="156301" y="98933"/>
                </a:moveTo>
                <a:lnTo>
                  <a:pt x="112407" y="98933"/>
                </a:lnTo>
                <a:lnTo>
                  <a:pt x="117360" y="101092"/>
                </a:lnTo>
                <a:lnTo>
                  <a:pt x="122999" y="102488"/>
                </a:lnTo>
                <a:lnTo>
                  <a:pt x="128638" y="103250"/>
                </a:lnTo>
                <a:lnTo>
                  <a:pt x="134315" y="103886"/>
                </a:lnTo>
                <a:lnTo>
                  <a:pt x="139954" y="103250"/>
                </a:lnTo>
                <a:lnTo>
                  <a:pt x="144907" y="102488"/>
                </a:lnTo>
                <a:lnTo>
                  <a:pt x="149859" y="101854"/>
                </a:lnTo>
                <a:lnTo>
                  <a:pt x="154800" y="99695"/>
                </a:lnTo>
                <a:lnTo>
                  <a:pt x="156301" y="98933"/>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5" name="Google Shape;215;p27"/>
          <p:cNvSpPr/>
          <p:nvPr/>
        </p:nvSpPr>
        <p:spPr>
          <a:xfrm>
            <a:off x="53610" y="1483233"/>
            <a:ext cx="148590" cy="172085"/>
          </a:xfrm>
          <a:custGeom>
            <a:rect b="b" l="l" r="r" t="t"/>
            <a:pathLst>
              <a:path extrusionOk="0" h="172085" w="148590">
                <a:moveTo>
                  <a:pt x="105563" y="99567"/>
                </a:moveTo>
                <a:lnTo>
                  <a:pt x="71395" y="99567"/>
                </a:lnTo>
                <a:lnTo>
                  <a:pt x="127224" y="171703"/>
                </a:lnTo>
                <a:lnTo>
                  <a:pt x="137118" y="163194"/>
                </a:lnTo>
                <a:lnTo>
                  <a:pt x="148433" y="155447"/>
                </a:lnTo>
                <a:lnTo>
                  <a:pt x="105563" y="99567"/>
                </a:lnTo>
                <a:close/>
              </a:path>
              <a:path extrusionOk="0" h="172085" w="148590">
                <a:moveTo>
                  <a:pt x="55854" y="0"/>
                </a:moveTo>
                <a:lnTo>
                  <a:pt x="45233" y="0"/>
                </a:lnTo>
                <a:lnTo>
                  <a:pt x="40284" y="634"/>
                </a:lnTo>
                <a:lnTo>
                  <a:pt x="35336" y="2031"/>
                </a:lnTo>
                <a:lnTo>
                  <a:pt x="31111" y="4190"/>
                </a:lnTo>
                <a:lnTo>
                  <a:pt x="26161" y="6350"/>
                </a:lnTo>
                <a:lnTo>
                  <a:pt x="2142" y="36702"/>
                </a:lnTo>
                <a:lnTo>
                  <a:pt x="0" y="47370"/>
                </a:lnTo>
                <a:lnTo>
                  <a:pt x="0" y="57912"/>
                </a:lnTo>
                <a:lnTo>
                  <a:pt x="723" y="62864"/>
                </a:lnTo>
                <a:lnTo>
                  <a:pt x="2142" y="67817"/>
                </a:lnTo>
                <a:lnTo>
                  <a:pt x="4254" y="72008"/>
                </a:lnTo>
                <a:lnTo>
                  <a:pt x="6367" y="76962"/>
                </a:lnTo>
                <a:lnTo>
                  <a:pt x="9203" y="80517"/>
                </a:lnTo>
                <a:lnTo>
                  <a:pt x="12010" y="84708"/>
                </a:lnTo>
                <a:lnTo>
                  <a:pt x="19100" y="91820"/>
                </a:lnTo>
                <a:lnTo>
                  <a:pt x="23326" y="94614"/>
                </a:lnTo>
                <a:lnTo>
                  <a:pt x="27580" y="97536"/>
                </a:lnTo>
                <a:lnTo>
                  <a:pt x="31805" y="99567"/>
                </a:lnTo>
                <a:lnTo>
                  <a:pt x="36753" y="101091"/>
                </a:lnTo>
                <a:lnTo>
                  <a:pt x="42426" y="102488"/>
                </a:lnTo>
                <a:lnTo>
                  <a:pt x="49488" y="103124"/>
                </a:lnTo>
                <a:lnTo>
                  <a:pt x="57273" y="103124"/>
                </a:lnTo>
                <a:lnTo>
                  <a:pt x="64334" y="101726"/>
                </a:lnTo>
                <a:lnTo>
                  <a:pt x="71395" y="99567"/>
                </a:lnTo>
                <a:lnTo>
                  <a:pt x="105563" y="99567"/>
                </a:lnTo>
                <a:lnTo>
                  <a:pt x="92604" y="82676"/>
                </a:lnTo>
                <a:lnTo>
                  <a:pt x="96135" y="77724"/>
                </a:lnTo>
                <a:lnTo>
                  <a:pt x="98941" y="72770"/>
                </a:lnTo>
                <a:lnTo>
                  <a:pt x="101088" y="67055"/>
                </a:lnTo>
                <a:lnTo>
                  <a:pt x="102510" y="60705"/>
                </a:lnTo>
                <a:lnTo>
                  <a:pt x="103196" y="55752"/>
                </a:lnTo>
                <a:lnTo>
                  <a:pt x="103196" y="45212"/>
                </a:lnTo>
                <a:lnTo>
                  <a:pt x="84133" y="11302"/>
                </a:lnTo>
                <a:lnTo>
                  <a:pt x="79879" y="8508"/>
                </a:lnTo>
                <a:lnTo>
                  <a:pt x="75650" y="5587"/>
                </a:lnTo>
                <a:lnTo>
                  <a:pt x="70700" y="3555"/>
                </a:lnTo>
                <a:lnTo>
                  <a:pt x="65751" y="2031"/>
                </a:lnTo>
                <a:lnTo>
                  <a:pt x="60803" y="634"/>
                </a:lnTo>
                <a:lnTo>
                  <a:pt x="5585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6" name="Google Shape;216;p27"/>
          <p:cNvSpPr/>
          <p:nvPr/>
        </p:nvSpPr>
        <p:spPr>
          <a:xfrm>
            <a:off x="0" y="1779397"/>
            <a:ext cx="158750" cy="127000"/>
          </a:xfrm>
          <a:custGeom>
            <a:rect b="b" l="l" r="r" t="t"/>
            <a:pathLst>
              <a:path extrusionOk="0" h="127000" w="158750">
                <a:moveTo>
                  <a:pt x="3428" y="22605"/>
                </a:moveTo>
                <a:lnTo>
                  <a:pt x="0" y="23045"/>
                </a:lnTo>
                <a:lnTo>
                  <a:pt x="0" y="126491"/>
                </a:lnTo>
                <a:lnTo>
                  <a:pt x="4846" y="126491"/>
                </a:lnTo>
                <a:lnTo>
                  <a:pt x="9795" y="125729"/>
                </a:lnTo>
                <a:lnTo>
                  <a:pt x="19692" y="122935"/>
                </a:lnTo>
                <a:lnTo>
                  <a:pt x="23947" y="121538"/>
                </a:lnTo>
                <a:lnTo>
                  <a:pt x="28172" y="118744"/>
                </a:lnTo>
                <a:lnTo>
                  <a:pt x="32426" y="115823"/>
                </a:lnTo>
                <a:lnTo>
                  <a:pt x="36652" y="113029"/>
                </a:lnTo>
                <a:lnTo>
                  <a:pt x="53610" y="76326"/>
                </a:lnTo>
                <a:lnTo>
                  <a:pt x="52915" y="67817"/>
                </a:lnTo>
                <a:lnTo>
                  <a:pt x="113316" y="43052"/>
                </a:lnTo>
                <a:lnTo>
                  <a:pt x="43018" y="43052"/>
                </a:lnTo>
                <a:lnTo>
                  <a:pt x="35957" y="35940"/>
                </a:lnTo>
                <a:lnTo>
                  <a:pt x="32426" y="32512"/>
                </a:lnTo>
                <a:lnTo>
                  <a:pt x="8377" y="23240"/>
                </a:lnTo>
                <a:lnTo>
                  <a:pt x="3428" y="22605"/>
                </a:lnTo>
                <a:close/>
              </a:path>
              <a:path extrusionOk="0" h="127000" w="158750">
                <a:moveTo>
                  <a:pt x="147637" y="0"/>
                </a:moveTo>
                <a:lnTo>
                  <a:pt x="43018" y="43052"/>
                </a:lnTo>
                <a:lnTo>
                  <a:pt x="113316" y="43052"/>
                </a:lnTo>
                <a:lnTo>
                  <a:pt x="158229" y="24637"/>
                </a:lnTo>
                <a:lnTo>
                  <a:pt x="151866" y="12700"/>
                </a:lnTo>
                <a:lnTo>
                  <a:pt x="14763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7" name="Google Shape;217;p27"/>
          <p:cNvSpPr/>
          <p:nvPr/>
        </p:nvSpPr>
        <p:spPr>
          <a:xfrm>
            <a:off x="204876" y="1867026"/>
            <a:ext cx="103505" cy="185420"/>
          </a:xfrm>
          <a:custGeom>
            <a:rect b="b" l="l" r="r" t="t"/>
            <a:pathLst>
              <a:path extrusionOk="0" h="185419" w="103504">
                <a:moveTo>
                  <a:pt x="43129" y="0"/>
                </a:moveTo>
                <a:lnTo>
                  <a:pt x="40284" y="82677"/>
                </a:lnTo>
                <a:lnTo>
                  <a:pt x="34645" y="84074"/>
                </a:lnTo>
                <a:lnTo>
                  <a:pt x="28968" y="86868"/>
                </a:lnTo>
                <a:lnTo>
                  <a:pt x="23329" y="89789"/>
                </a:lnTo>
                <a:lnTo>
                  <a:pt x="18376" y="93218"/>
                </a:lnTo>
                <a:lnTo>
                  <a:pt x="14122" y="96774"/>
                </a:lnTo>
                <a:lnTo>
                  <a:pt x="11315" y="101092"/>
                </a:lnTo>
                <a:lnTo>
                  <a:pt x="7759" y="105283"/>
                </a:lnTo>
                <a:lnTo>
                  <a:pt x="0" y="138430"/>
                </a:lnTo>
                <a:lnTo>
                  <a:pt x="698" y="143383"/>
                </a:lnTo>
                <a:lnTo>
                  <a:pt x="23329" y="176656"/>
                </a:lnTo>
                <a:lnTo>
                  <a:pt x="32499" y="180848"/>
                </a:lnTo>
                <a:lnTo>
                  <a:pt x="36753" y="183006"/>
                </a:lnTo>
                <a:lnTo>
                  <a:pt x="41706" y="183769"/>
                </a:lnTo>
                <a:lnTo>
                  <a:pt x="46659" y="184404"/>
                </a:lnTo>
                <a:lnTo>
                  <a:pt x="51600" y="185166"/>
                </a:lnTo>
                <a:lnTo>
                  <a:pt x="56553" y="184404"/>
                </a:lnTo>
                <a:lnTo>
                  <a:pt x="61506" y="183769"/>
                </a:lnTo>
                <a:lnTo>
                  <a:pt x="66446" y="182245"/>
                </a:lnTo>
                <a:lnTo>
                  <a:pt x="97536" y="156845"/>
                </a:lnTo>
                <a:lnTo>
                  <a:pt x="103200" y="127889"/>
                </a:lnTo>
                <a:lnTo>
                  <a:pt x="102476" y="122936"/>
                </a:lnTo>
                <a:lnTo>
                  <a:pt x="79882" y="89789"/>
                </a:lnTo>
                <a:lnTo>
                  <a:pt x="67144" y="84074"/>
                </a:lnTo>
                <a:lnTo>
                  <a:pt x="69951" y="1397"/>
                </a:lnTo>
                <a:lnTo>
                  <a:pt x="61506" y="1397"/>
                </a:lnTo>
                <a:lnTo>
                  <a:pt x="52298" y="635"/>
                </a:lnTo>
                <a:lnTo>
                  <a:pt x="43129" y="0"/>
                </a:lnTo>
                <a:close/>
              </a:path>
              <a:path extrusionOk="0" h="185419" w="103504">
                <a:moveTo>
                  <a:pt x="69976" y="635"/>
                </a:moveTo>
                <a:lnTo>
                  <a:pt x="61506" y="1397"/>
                </a:lnTo>
                <a:lnTo>
                  <a:pt x="69951" y="1397"/>
                </a:lnTo>
                <a:lnTo>
                  <a:pt x="69976" y="635"/>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8" name="Google Shape;218;p27"/>
          <p:cNvSpPr/>
          <p:nvPr/>
        </p:nvSpPr>
        <p:spPr>
          <a:xfrm>
            <a:off x="387235" y="1724914"/>
            <a:ext cx="187325" cy="104139"/>
          </a:xfrm>
          <a:custGeom>
            <a:rect b="b" l="l" r="r" t="t"/>
            <a:pathLst>
              <a:path extrusionOk="0" h="104139" w="187325">
                <a:moveTo>
                  <a:pt x="2832" y="21971"/>
                </a:moveTo>
                <a:lnTo>
                  <a:pt x="2108" y="35306"/>
                </a:lnTo>
                <a:lnTo>
                  <a:pt x="0" y="48133"/>
                </a:lnTo>
                <a:lnTo>
                  <a:pt x="84099" y="58674"/>
                </a:lnTo>
                <a:lnTo>
                  <a:pt x="84823" y="64388"/>
                </a:lnTo>
                <a:lnTo>
                  <a:pt x="86931" y="69976"/>
                </a:lnTo>
                <a:lnTo>
                  <a:pt x="89039" y="74295"/>
                </a:lnTo>
                <a:lnTo>
                  <a:pt x="91186" y="79121"/>
                </a:lnTo>
                <a:lnTo>
                  <a:pt x="93992" y="83438"/>
                </a:lnTo>
                <a:lnTo>
                  <a:pt x="97523" y="86995"/>
                </a:lnTo>
                <a:lnTo>
                  <a:pt x="101053" y="90424"/>
                </a:lnTo>
                <a:lnTo>
                  <a:pt x="104609" y="93980"/>
                </a:lnTo>
                <a:lnTo>
                  <a:pt x="132854" y="103886"/>
                </a:lnTo>
                <a:lnTo>
                  <a:pt x="137807" y="103886"/>
                </a:lnTo>
                <a:lnTo>
                  <a:pt x="142760" y="103250"/>
                </a:lnTo>
                <a:lnTo>
                  <a:pt x="147701" y="102488"/>
                </a:lnTo>
                <a:lnTo>
                  <a:pt x="152654" y="100330"/>
                </a:lnTo>
                <a:lnTo>
                  <a:pt x="157607" y="98933"/>
                </a:lnTo>
                <a:lnTo>
                  <a:pt x="162547" y="96138"/>
                </a:lnTo>
                <a:lnTo>
                  <a:pt x="166801" y="93345"/>
                </a:lnTo>
                <a:lnTo>
                  <a:pt x="177393" y="82676"/>
                </a:lnTo>
                <a:lnTo>
                  <a:pt x="179514" y="78486"/>
                </a:lnTo>
                <a:lnTo>
                  <a:pt x="182346" y="74295"/>
                </a:lnTo>
                <a:lnTo>
                  <a:pt x="185178" y="64388"/>
                </a:lnTo>
                <a:lnTo>
                  <a:pt x="186601" y="60071"/>
                </a:lnTo>
                <a:lnTo>
                  <a:pt x="187299" y="54483"/>
                </a:lnTo>
                <a:lnTo>
                  <a:pt x="187299" y="49530"/>
                </a:lnTo>
                <a:lnTo>
                  <a:pt x="185877" y="39624"/>
                </a:lnTo>
                <a:lnTo>
                  <a:pt x="182831" y="32512"/>
                </a:lnTo>
                <a:lnTo>
                  <a:pt x="87629" y="32512"/>
                </a:lnTo>
                <a:lnTo>
                  <a:pt x="2832" y="21971"/>
                </a:lnTo>
                <a:close/>
              </a:path>
              <a:path extrusionOk="0" h="104139" w="187325">
                <a:moveTo>
                  <a:pt x="132854" y="0"/>
                </a:moveTo>
                <a:lnTo>
                  <a:pt x="95415" y="19050"/>
                </a:lnTo>
                <a:lnTo>
                  <a:pt x="92570" y="23368"/>
                </a:lnTo>
                <a:lnTo>
                  <a:pt x="89763" y="27559"/>
                </a:lnTo>
                <a:lnTo>
                  <a:pt x="87629" y="32512"/>
                </a:lnTo>
                <a:lnTo>
                  <a:pt x="182831" y="32512"/>
                </a:lnTo>
                <a:lnTo>
                  <a:pt x="179514" y="24764"/>
                </a:lnTo>
                <a:lnTo>
                  <a:pt x="176707" y="20447"/>
                </a:lnTo>
                <a:lnTo>
                  <a:pt x="173177" y="17018"/>
                </a:lnTo>
                <a:lnTo>
                  <a:pt x="169608" y="13462"/>
                </a:lnTo>
                <a:lnTo>
                  <a:pt x="166077" y="9906"/>
                </a:lnTo>
                <a:lnTo>
                  <a:pt x="161861" y="7747"/>
                </a:lnTo>
                <a:lnTo>
                  <a:pt x="157607" y="4952"/>
                </a:lnTo>
                <a:lnTo>
                  <a:pt x="142760" y="762"/>
                </a:lnTo>
                <a:lnTo>
                  <a:pt x="137807" y="762"/>
                </a:lnTo>
                <a:lnTo>
                  <a:pt x="13285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9" name="Google Shape;219;p27"/>
          <p:cNvSpPr/>
          <p:nvPr/>
        </p:nvSpPr>
        <p:spPr>
          <a:xfrm>
            <a:off x="156806" y="1634489"/>
            <a:ext cx="219710" cy="220345"/>
          </a:xfrm>
          <a:custGeom>
            <a:rect b="b" l="l" r="r" t="t"/>
            <a:pathLst>
              <a:path extrusionOk="0" h="220344" w="219710">
                <a:moveTo>
                  <a:pt x="109575" y="0"/>
                </a:moveTo>
                <a:lnTo>
                  <a:pt x="67144" y="8382"/>
                </a:lnTo>
                <a:lnTo>
                  <a:pt x="32499" y="32512"/>
                </a:lnTo>
                <a:lnTo>
                  <a:pt x="8483" y="67056"/>
                </a:lnTo>
                <a:lnTo>
                  <a:pt x="0" y="109474"/>
                </a:lnTo>
                <a:lnTo>
                  <a:pt x="698" y="120776"/>
                </a:lnTo>
                <a:lnTo>
                  <a:pt x="13436" y="161798"/>
                </a:lnTo>
                <a:lnTo>
                  <a:pt x="40284" y="194310"/>
                </a:lnTo>
                <a:lnTo>
                  <a:pt x="67144" y="210565"/>
                </a:lnTo>
                <a:lnTo>
                  <a:pt x="77038" y="214884"/>
                </a:lnTo>
                <a:lnTo>
                  <a:pt x="87630" y="216915"/>
                </a:lnTo>
                <a:lnTo>
                  <a:pt x="98259" y="219075"/>
                </a:lnTo>
                <a:lnTo>
                  <a:pt x="109575" y="219837"/>
                </a:lnTo>
                <a:lnTo>
                  <a:pt x="152666" y="210565"/>
                </a:lnTo>
                <a:lnTo>
                  <a:pt x="187299" y="187198"/>
                </a:lnTo>
                <a:lnTo>
                  <a:pt x="210629" y="152654"/>
                </a:lnTo>
                <a:lnTo>
                  <a:pt x="219113" y="120776"/>
                </a:lnTo>
                <a:lnTo>
                  <a:pt x="219113" y="98933"/>
                </a:lnTo>
                <a:lnTo>
                  <a:pt x="206400" y="57150"/>
                </a:lnTo>
                <a:lnTo>
                  <a:pt x="179514" y="25400"/>
                </a:lnTo>
                <a:lnTo>
                  <a:pt x="142074" y="4952"/>
                </a:lnTo>
                <a:lnTo>
                  <a:pt x="120853" y="635"/>
                </a:lnTo>
                <a:lnTo>
                  <a:pt x="1095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0" name="Google Shape;220;p27"/>
          <p:cNvSpPr/>
          <p:nvPr/>
        </p:nvSpPr>
        <p:spPr>
          <a:xfrm>
            <a:off x="47228" y="4430471"/>
            <a:ext cx="505459" cy="459740"/>
          </a:xfrm>
          <a:custGeom>
            <a:rect b="b" l="l" r="r" t="t"/>
            <a:pathLst>
              <a:path extrusionOk="0" h="459739" w="505459">
                <a:moveTo>
                  <a:pt x="265508" y="0"/>
                </a:moveTo>
                <a:lnTo>
                  <a:pt x="239651" y="0"/>
                </a:lnTo>
                <a:lnTo>
                  <a:pt x="226722" y="774"/>
                </a:lnTo>
                <a:lnTo>
                  <a:pt x="177256" y="9131"/>
                </a:lnTo>
                <a:lnTo>
                  <a:pt x="132361" y="25882"/>
                </a:lnTo>
                <a:lnTo>
                  <a:pt x="121719" y="30429"/>
                </a:lnTo>
                <a:lnTo>
                  <a:pt x="73800" y="62395"/>
                </a:lnTo>
                <a:lnTo>
                  <a:pt x="36511" y="102743"/>
                </a:lnTo>
                <a:lnTo>
                  <a:pt x="15203" y="140779"/>
                </a:lnTo>
                <a:lnTo>
                  <a:pt x="5327" y="171208"/>
                </a:lnTo>
                <a:lnTo>
                  <a:pt x="3022" y="181864"/>
                </a:lnTo>
                <a:lnTo>
                  <a:pt x="1496" y="192493"/>
                </a:lnTo>
                <a:lnTo>
                  <a:pt x="0" y="203149"/>
                </a:lnTo>
                <a:lnTo>
                  <a:pt x="0" y="225983"/>
                </a:lnTo>
                <a:lnTo>
                  <a:pt x="1496" y="238163"/>
                </a:lnTo>
                <a:lnTo>
                  <a:pt x="3022" y="249555"/>
                </a:lnTo>
                <a:lnTo>
                  <a:pt x="6075" y="260210"/>
                </a:lnTo>
                <a:lnTo>
                  <a:pt x="9127" y="271614"/>
                </a:lnTo>
                <a:lnTo>
                  <a:pt x="28130" y="313486"/>
                </a:lnTo>
                <a:lnTo>
                  <a:pt x="41837" y="332486"/>
                </a:lnTo>
                <a:lnTo>
                  <a:pt x="48691" y="341617"/>
                </a:lnTo>
                <a:lnTo>
                  <a:pt x="65420" y="358381"/>
                </a:lnTo>
                <a:lnTo>
                  <a:pt x="74547" y="366725"/>
                </a:lnTo>
                <a:lnTo>
                  <a:pt x="83670" y="374357"/>
                </a:lnTo>
                <a:lnTo>
                  <a:pt x="77600" y="385762"/>
                </a:lnTo>
                <a:lnTo>
                  <a:pt x="53239" y="420738"/>
                </a:lnTo>
                <a:lnTo>
                  <a:pt x="15949" y="451180"/>
                </a:lnTo>
                <a:lnTo>
                  <a:pt x="8348" y="454228"/>
                </a:lnTo>
                <a:lnTo>
                  <a:pt x="0" y="458038"/>
                </a:lnTo>
                <a:lnTo>
                  <a:pt x="3801" y="458038"/>
                </a:lnTo>
                <a:lnTo>
                  <a:pt x="15203" y="459562"/>
                </a:lnTo>
                <a:lnTo>
                  <a:pt x="42585" y="459562"/>
                </a:lnTo>
                <a:lnTo>
                  <a:pt x="90528" y="450430"/>
                </a:lnTo>
                <a:lnTo>
                  <a:pt x="130088" y="432181"/>
                </a:lnTo>
                <a:lnTo>
                  <a:pt x="155196" y="412394"/>
                </a:lnTo>
                <a:lnTo>
                  <a:pt x="350751" y="412394"/>
                </a:lnTo>
                <a:lnTo>
                  <a:pt x="394108" y="392607"/>
                </a:lnTo>
                <a:lnTo>
                  <a:pt x="431370" y="365975"/>
                </a:lnTo>
                <a:lnTo>
                  <a:pt x="439752" y="359117"/>
                </a:lnTo>
                <a:lnTo>
                  <a:pt x="447347" y="350748"/>
                </a:lnTo>
                <a:lnTo>
                  <a:pt x="454980" y="343141"/>
                </a:lnTo>
                <a:lnTo>
                  <a:pt x="461799" y="334797"/>
                </a:lnTo>
                <a:lnTo>
                  <a:pt x="485383" y="298246"/>
                </a:lnTo>
                <a:lnTo>
                  <a:pt x="499874" y="257937"/>
                </a:lnTo>
                <a:lnTo>
                  <a:pt x="505170" y="203149"/>
                </a:lnTo>
                <a:lnTo>
                  <a:pt x="503671" y="192493"/>
                </a:lnTo>
                <a:lnTo>
                  <a:pt x="489968" y="140779"/>
                </a:lnTo>
                <a:lnTo>
                  <a:pt x="468657" y="102743"/>
                </a:lnTo>
                <a:lnTo>
                  <a:pt x="439752" y="70002"/>
                </a:lnTo>
                <a:lnTo>
                  <a:pt x="403989" y="42621"/>
                </a:lnTo>
                <a:lnTo>
                  <a:pt x="372798" y="25882"/>
                </a:lnTo>
                <a:lnTo>
                  <a:pt x="362143" y="20561"/>
                </a:lnTo>
                <a:lnTo>
                  <a:pt x="327916" y="9131"/>
                </a:lnTo>
                <a:lnTo>
                  <a:pt x="315724" y="6108"/>
                </a:lnTo>
                <a:lnTo>
                  <a:pt x="303545" y="3835"/>
                </a:lnTo>
                <a:lnTo>
                  <a:pt x="278437" y="774"/>
                </a:lnTo>
                <a:lnTo>
                  <a:pt x="265508" y="0"/>
                </a:lnTo>
                <a:close/>
              </a:path>
              <a:path extrusionOk="0" h="459739" w="505459">
                <a:moveTo>
                  <a:pt x="350751" y="412394"/>
                </a:moveTo>
                <a:lnTo>
                  <a:pt x="155196" y="412394"/>
                </a:lnTo>
                <a:lnTo>
                  <a:pt x="178031" y="420001"/>
                </a:lnTo>
                <a:lnTo>
                  <a:pt x="214543" y="426847"/>
                </a:lnTo>
                <a:lnTo>
                  <a:pt x="226722" y="428371"/>
                </a:lnTo>
                <a:lnTo>
                  <a:pt x="239651" y="429120"/>
                </a:lnTo>
                <a:lnTo>
                  <a:pt x="265508" y="429120"/>
                </a:lnTo>
                <a:lnTo>
                  <a:pt x="315724" y="422275"/>
                </a:lnTo>
                <a:lnTo>
                  <a:pt x="350751" y="412394"/>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1" name="Google Shape;221;p27"/>
          <p:cNvSpPr txBox="1"/>
          <p:nvPr>
            <p:ph type="title"/>
          </p:nvPr>
        </p:nvSpPr>
        <p:spPr>
          <a:xfrm>
            <a:off x="3376575" y="107375"/>
            <a:ext cx="4718400" cy="11895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 sz="3600"/>
              <a:t>What will you learn today?</a:t>
            </a:r>
            <a:br>
              <a:rPr b="1" lang="en" sz="3600"/>
            </a:br>
            <a:endParaRPr b="0" i="0" sz="3600" u="none" cap="none" strike="noStrike">
              <a:solidFill>
                <a:srgbClr val="18BAD4"/>
              </a:solidFill>
              <a:latin typeface="Georgia"/>
              <a:ea typeface="Georgia"/>
              <a:cs typeface="Georgia"/>
              <a:sym typeface="Georgia"/>
            </a:endParaRPr>
          </a:p>
        </p:txBody>
      </p:sp>
      <p:sp>
        <p:nvSpPr>
          <p:cNvPr id="222" name="Google Shape;222;p27"/>
          <p:cNvSpPr txBox="1"/>
          <p:nvPr/>
        </p:nvSpPr>
        <p:spPr>
          <a:xfrm>
            <a:off x="856325" y="2170625"/>
            <a:ext cx="1250400" cy="7575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4800">
                <a:latin typeface="Georgia"/>
                <a:ea typeface="Georgia"/>
                <a:cs typeface="Georgia"/>
                <a:sym typeface="Georgia"/>
              </a:rPr>
              <a:t>^_^</a:t>
            </a:r>
            <a:endParaRPr sz="4800">
              <a:latin typeface="Georgia"/>
              <a:ea typeface="Georgia"/>
              <a:cs typeface="Georgia"/>
              <a:sym typeface="Georgia"/>
            </a:endParaRPr>
          </a:p>
        </p:txBody>
      </p:sp>
      <p:sp>
        <p:nvSpPr>
          <p:cNvPr id="223" name="Google Shape;223;p27"/>
          <p:cNvSpPr txBox="1"/>
          <p:nvPr/>
        </p:nvSpPr>
        <p:spPr>
          <a:xfrm>
            <a:off x="2748000" y="1531825"/>
            <a:ext cx="6168300" cy="3396000"/>
          </a:xfrm>
          <a:prstGeom prst="rect">
            <a:avLst/>
          </a:prstGeom>
          <a:noFill/>
          <a:ln>
            <a:noFill/>
          </a:ln>
        </p:spPr>
        <p:txBody>
          <a:bodyPr anchorCtr="0" anchor="t" bIns="0" lIns="0" spcFirstLastPara="1" rIns="0" wrap="square" tIns="12050">
            <a:noAutofit/>
          </a:bodyPr>
          <a:lstStyle/>
          <a:p>
            <a:pPr indent="-342900" lvl="0" marL="457200" marR="5080" rtl="0" algn="l">
              <a:lnSpc>
                <a:spcPct val="100000"/>
              </a:lnSpc>
              <a:spcBef>
                <a:spcPts val="0"/>
              </a:spcBef>
              <a:spcAft>
                <a:spcPts val="0"/>
              </a:spcAft>
              <a:buClr>
                <a:schemeClr val="lt1"/>
              </a:buClr>
              <a:buSzPts val="1800"/>
              <a:buFont typeface="Century Gothic"/>
              <a:buChar char="●"/>
            </a:pPr>
            <a:r>
              <a:rPr lang="en" sz="1800">
                <a:solidFill>
                  <a:schemeClr val="lt1"/>
                </a:solidFill>
                <a:latin typeface="Century Gothic"/>
                <a:ea typeface="Century Gothic"/>
                <a:cs typeface="Century Gothic"/>
                <a:sym typeface="Century Gothic"/>
              </a:rPr>
              <a:t>Understand Voice User Interfaces &amp; what you can build using them.</a:t>
            </a:r>
            <a:br>
              <a:rPr lang="en" sz="1800">
                <a:solidFill>
                  <a:schemeClr val="lt1"/>
                </a:solidFill>
                <a:latin typeface="Century Gothic"/>
                <a:ea typeface="Century Gothic"/>
                <a:cs typeface="Century Gothic"/>
                <a:sym typeface="Century Gothic"/>
              </a:rPr>
            </a:br>
            <a:endParaRPr sz="1800">
              <a:solidFill>
                <a:schemeClr val="lt1"/>
              </a:solidFill>
              <a:latin typeface="Century Gothic"/>
              <a:ea typeface="Century Gothic"/>
              <a:cs typeface="Century Gothic"/>
              <a:sym typeface="Century Gothic"/>
            </a:endParaRPr>
          </a:p>
          <a:p>
            <a:pPr indent="-342900" lvl="0" marL="457200" marR="5080" rtl="0" algn="l">
              <a:lnSpc>
                <a:spcPct val="100000"/>
              </a:lnSpc>
              <a:spcBef>
                <a:spcPts val="0"/>
              </a:spcBef>
              <a:spcAft>
                <a:spcPts val="0"/>
              </a:spcAft>
              <a:buClr>
                <a:schemeClr val="lt1"/>
              </a:buClr>
              <a:buSzPts val="1800"/>
              <a:buFont typeface="Century Gothic"/>
              <a:buChar char="●"/>
            </a:pPr>
            <a:r>
              <a:rPr lang="en" sz="1800">
                <a:solidFill>
                  <a:schemeClr val="lt1"/>
                </a:solidFill>
                <a:latin typeface="Century Gothic"/>
                <a:ea typeface="Century Gothic"/>
                <a:cs typeface="Century Gothic"/>
                <a:sym typeface="Century Gothic"/>
              </a:rPr>
              <a:t>Meet Alexa, an intelligent personal assistant developed by Amazon.</a:t>
            </a:r>
            <a:br>
              <a:rPr lang="en" sz="1800">
                <a:solidFill>
                  <a:schemeClr val="lt1"/>
                </a:solidFill>
                <a:latin typeface="Century Gothic"/>
                <a:ea typeface="Century Gothic"/>
                <a:cs typeface="Century Gothic"/>
                <a:sym typeface="Century Gothic"/>
              </a:rPr>
            </a:br>
            <a:endParaRPr sz="1800">
              <a:solidFill>
                <a:schemeClr val="lt1"/>
              </a:solidFill>
              <a:latin typeface="Century Gothic"/>
              <a:ea typeface="Century Gothic"/>
              <a:cs typeface="Century Gothic"/>
              <a:sym typeface="Century Gothic"/>
            </a:endParaRPr>
          </a:p>
          <a:p>
            <a:pPr indent="-342900" lvl="0" marL="457200" marR="5080" rtl="0" algn="l">
              <a:lnSpc>
                <a:spcPct val="100000"/>
              </a:lnSpc>
              <a:spcBef>
                <a:spcPts val="0"/>
              </a:spcBef>
              <a:spcAft>
                <a:spcPts val="0"/>
              </a:spcAft>
              <a:buClr>
                <a:schemeClr val="lt1"/>
              </a:buClr>
              <a:buSzPts val="1800"/>
              <a:buFont typeface="Century Gothic"/>
              <a:buChar char="●"/>
            </a:pPr>
            <a:r>
              <a:rPr lang="en" sz="1800">
                <a:solidFill>
                  <a:schemeClr val="lt1"/>
                </a:solidFill>
                <a:latin typeface="Century Gothic"/>
                <a:ea typeface="Century Gothic"/>
                <a:cs typeface="Century Gothic"/>
                <a:sym typeface="Century Gothic"/>
              </a:rPr>
              <a:t>Introduction to Voice Design and some Design Patterns for Engaging Voice-First User Interfaces</a:t>
            </a:r>
            <a:endParaRPr sz="1800">
              <a:solidFill>
                <a:schemeClr val="lt1"/>
              </a:solidFill>
              <a:latin typeface="Century Gothic"/>
              <a:ea typeface="Century Gothic"/>
              <a:cs typeface="Century Gothic"/>
              <a:sym typeface="Century Gothic"/>
            </a:endParaRPr>
          </a:p>
          <a:p>
            <a:pPr indent="0" lvl="0" marL="1371600" marR="5080" rtl="0" algn="l">
              <a:lnSpc>
                <a:spcPct val="100000"/>
              </a:lnSpc>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342900" lvl="0" marL="457200" marR="5080" rtl="0" algn="l">
              <a:spcBef>
                <a:spcPts val="0"/>
              </a:spcBef>
              <a:spcAft>
                <a:spcPts val="0"/>
              </a:spcAft>
              <a:buClr>
                <a:schemeClr val="lt1"/>
              </a:buClr>
              <a:buSzPts val="1800"/>
              <a:buFont typeface="Century Gothic"/>
              <a:buChar char="●"/>
            </a:pPr>
            <a:r>
              <a:rPr lang="en" sz="1800">
                <a:solidFill>
                  <a:schemeClr val="lt1"/>
                </a:solidFill>
                <a:latin typeface="Century Gothic"/>
                <a:ea typeface="Century Gothic"/>
                <a:cs typeface="Century Gothic"/>
                <a:sym typeface="Century Gothic"/>
              </a:rPr>
              <a:t>Create your first voice powered app with  Amazon Alexa.</a:t>
            </a:r>
            <a:endParaRPr sz="1800">
              <a:solidFill>
                <a:schemeClr val="lt1"/>
              </a:solidFill>
              <a:latin typeface="Century Gothic"/>
              <a:ea typeface="Century Gothic"/>
              <a:cs typeface="Century Gothic"/>
              <a:sym typeface="Century Gothic"/>
            </a:endParaRPr>
          </a:p>
          <a:p>
            <a:pPr indent="0" lvl="0" marL="0" marR="5080" rtl="0" algn="l">
              <a:lnSpc>
                <a:spcPct val="100000"/>
              </a:lnSpc>
              <a:spcBef>
                <a:spcPts val="0"/>
              </a:spcBef>
              <a:spcAft>
                <a:spcPts val="0"/>
              </a:spcAft>
              <a:buNone/>
            </a:pPr>
            <a:r>
              <a:t/>
            </a:r>
            <a:endParaRPr sz="1800">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45"/>
          <p:cNvSpPr/>
          <p:nvPr/>
        </p:nvSpPr>
        <p:spPr>
          <a:xfrm>
            <a:off x="7663688" y="3684778"/>
            <a:ext cx="10347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69" name="Google Shape;769;p45"/>
          <p:cNvSpPr/>
          <p:nvPr/>
        </p:nvSpPr>
        <p:spPr>
          <a:xfrm>
            <a:off x="410946" y="245745"/>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70" name="Google Shape;770;p45"/>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71" name="Google Shape;771;p45"/>
          <p:cNvSpPr/>
          <p:nvPr/>
        </p:nvSpPr>
        <p:spPr>
          <a:xfrm>
            <a:off x="71763" y="409514"/>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72" name="Google Shape;772;p45"/>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73" name="Google Shape;773;p45"/>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74" name="Google Shape;774;p45"/>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75" name="Google Shape;775;p45"/>
          <p:cNvSpPr/>
          <p:nvPr/>
        </p:nvSpPr>
        <p:spPr>
          <a:xfrm>
            <a:off x="1729867" y="184150"/>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76" name="Google Shape;776;p45"/>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77" name="Google Shape;777;p45"/>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78" name="Google Shape;778;p45"/>
          <p:cNvSpPr/>
          <p:nvPr/>
        </p:nvSpPr>
        <p:spPr>
          <a:xfrm>
            <a:off x="1013430" y="1003648"/>
            <a:ext cx="164700" cy="124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79" name="Google Shape;779;p45"/>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80" name="Google Shape;780;p45"/>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81" name="Google Shape;781;p45"/>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82" name="Google Shape;782;p45"/>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83" name="Google Shape;783;p45"/>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84" name="Google Shape;784;p45"/>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85" name="Google Shape;785;p45"/>
          <p:cNvSpPr/>
          <p:nvPr/>
        </p:nvSpPr>
        <p:spPr>
          <a:xfrm>
            <a:off x="356958" y="1861692"/>
            <a:ext cx="331200" cy="338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86" name="Google Shape;786;p45"/>
          <p:cNvSpPr/>
          <p:nvPr/>
        </p:nvSpPr>
        <p:spPr>
          <a:xfrm>
            <a:off x="8486775" y="4585817"/>
            <a:ext cx="657225" cy="355600"/>
          </a:xfrm>
          <a:custGeom>
            <a:rect b="b" l="l" r="r" t="t"/>
            <a:pathLst>
              <a:path extrusionOk="0" h="355600" w="657225">
                <a:moveTo>
                  <a:pt x="0" y="0"/>
                </a:moveTo>
                <a:lnTo>
                  <a:pt x="203580" y="355053"/>
                </a:lnTo>
                <a:lnTo>
                  <a:pt x="616203" y="355053"/>
                </a:lnTo>
                <a:lnTo>
                  <a:pt x="657225" y="283556"/>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87" name="Google Shape;787;p45"/>
          <p:cNvSpPr/>
          <p:nvPr/>
        </p:nvSpPr>
        <p:spPr>
          <a:xfrm>
            <a:off x="8486775" y="4230776"/>
            <a:ext cx="657225" cy="355600"/>
          </a:xfrm>
          <a:custGeom>
            <a:rect b="b" l="l" r="r" t="t"/>
            <a:pathLst>
              <a:path extrusionOk="0" h="355600" w="657225">
                <a:moveTo>
                  <a:pt x="657225" y="71495"/>
                </a:moveTo>
                <a:lnTo>
                  <a:pt x="616203" y="0"/>
                </a:lnTo>
                <a:lnTo>
                  <a:pt x="203580" y="0"/>
                </a:lnTo>
                <a:lnTo>
                  <a:pt x="0" y="35504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88" name="Google Shape;788;p45"/>
          <p:cNvSpPr/>
          <p:nvPr/>
        </p:nvSpPr>
        <p:spPr>
          <a:xfrm>
            <a:off x="8124825" y="4615700"/>
            <a:ext cx="429259" cy="371475"/>
          </a:xfrm>
          <a:custGeom>
            <a:rect b="b" l="l" r="r" t="t"/>
            <a:pathLst>
              <a:path extrusionOk="0" h="371475" w="429259">
                <a:moveTo>
                  <a:pt x="322325" y="0"/>
                </a:moveTo>
                <a:lnTo>
                  <a:pt x="106425" y="0"/>
                </a:lnTo>
                <a:lnTo>
                  <a:pt x="0" y="185546"/>
                </a:lnTo>
                <a:lnTo>
                  <a:pt x="106425" y="371093"/>
                </a:lnTo>
                <a:lnTo>
                  <a:pt x="322325" y="371093"/>
                </a:lnTo>
                <a:lnTo>
                  <a:pt x="428751" y="185546"/>
                </a:lnTo>
                <a:lnTo>
                  <a:pt x="322325"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89" name="Google Shape;789;p45"/>
          <p:cNvSpPr/>
          <p:nvPr/>
        </p:nvSpPr>
        <p:spPr>
          <a:xfrm>
            <a:off x="6912969" y="4408663"/>
            <a:ext cx="820420" cy="709929"/>
          </a:xfrm>
          <a:custGeom>
            <a:rect b="b" l="l" r="r" t="t"/>
            <a:pathLst>
              <a:path extrusionOk="0" h="709929" w="820420">
                <a:moveTo>
                  <a:pt x="616457" y="0"/>
                </a:moveTo>
                <a:lnTo>
                  <a:pt x="203580" y="0"/>
                </a:lnTo>
                <a:lnTo>
                  <a:pt x="0" y="354965"/>
                </a:lnTo>
                <a:lnTo>
                  <a:pt x="203580" y="709803"/>
                </a:lnTo>
                <a:lnTo>
                  <a:pt x="616457" y="709803"/>
                </a:lnTo>
                <a:lnTo>
                  <a:pt x="819911" y="354965"/>
                </a:lnTo>
                <a:lnTo>
                  <a:pt x="61645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90" name="Google Shape;790;p45"/>
          <p:cNvSpPr/>
          <p:nvPr/>
        </p:nvSpPr>
        <p:spPr>
          <a:xfrm>
            <a:off x="8772652" y="4461802"/>
            <a:ext cx="248100" cy="2481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91" name="Google Shape;791;p45"/>
          <p:cNvSpPr/>
          <p:nvPr/>
        </p:nvSpPr>
        <p:spPr>
          <a:xfrm>
            <a:off x="1823086" y="758589"/>
            <a:ext cx="455400" cy="4371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92" name="Google Shape;792;p45"/>
          <p:cNvSpPr/>
          <p:nvPr/>
        </p:nvSpPr>
        <p:spPr>
          <a:xfrm>
            <a:off x="7173066" y="4627229"/>
            <a:ext cx="300354" cy="273050"/>
          </a:xfrm>
          <a:custGeom>
            <a:rect b="b" l="l" r="r" t="t"/>
            <a:pathLst>
              <a:path extrusionOk="0" h="273050" w="300354">
                <a:moveTo>
                  <a:pt x="157606" y="0"/>
                </a:moveTo>
                <a:lnTo>
                  <a:pt x="142239" y="0"/>
                </a:lnTo>
                <a:lnTo>
                  <a:pt x="134619" y="381"/>
                </a:lnTo>
                <a:lnTo>
                  <a:pt x="84835" y="12192"/>
                </a:lnTo>
                <a:lnTo>
                  <a:pt x="78485" y="15367"/>
                </a:lnTo>
                <a:lnTo>
                  <a:pt x="72262" y="18033"/>
                </a:lnTo>
                <a:lnTo>
                  <a:pt x="38734" y="41529"/>
                </a:lnTo>
                <a:lnTo>
                  <a:pt x="14858" y="71755"/>
                </a:lnTo>
                <a:lnTo>
                  <a:pt x="3175" y="101600"/>
                </a:lnTo>
                <a:lnTo>
                  <a:pt x="1777" y="107950"/>
                </a:lnTo>
                <a:lnTo>
                  <a:pt x="0" y="120523"/>
                </a:lnTo>
                <a:lnTo>
                  <a:pt x="0" y="134112"/>
                </a:lnTo>
                <a:lnTo>
                  <a:pt x="888" y="141350"/>
                </a:lnTo>
                <a:lnTo>
                  <a:pt x="1777" y="148081"/>
                </a:lnTo>
                <a:lnTo>
                  <a:pt x="3555" y="154431"/>
                </a:lnTo>
                <a:lnTo>
                  <a:pt x="5333" y="161162"/>
                </a:lnTo>
                <a:lnTo>
                  <a:pt x="24764" y="197357"/>
                </a:lnTo>
                <a:lnTo>
                  <a:pt x="28828" y="202819"/>
                </a:lnTo>
                <a:lnTo>
                  <a:pt x="38734" y="212725"/>
                </a:lnTo>
                <a:lnTo>
                  <a:pt x="44195" y="217677"/>
                </a:lnTo>
                <a:lnTo>
                  <a:pt x="49656" y="222250"/>
                </a:lnTo>
                <a:lnTo>
                  <a:pt x="45974" y="228981"/>
                </a:lnTo>
                <a:lnTo>
                  <a:pt x="21589" y="259714"/>
                </a:lnTo>
                <a:lnTo>
                  <a:pt x="17525" y="262381"/>
                </a:lnTo>
                <a:lnTo>
                  <a:pt x="13461" y="265175"/>
                </a:lnTo>
                <a:lnTo>
                  <a:pt x="9398" y="267843"/>
                </a:lnTo>
                <a:lnTo>
                  <a:pt x="4952" y="269620"/>
                </a:lnTo>
                <a:lnTo>
                  <a:pt x="0" y="271906"/>
                </a:lnTo>
                <a:lnTo>
                  <a:pt x="2158" y="271906"/>
                </a:lnTo>
                <a:lnTo>
                  <a:pt x="9016" y="272795"/>
                </a:lnTo>
                <a:lnTo>
                  <a:pt x="25273" y="272795"/>
                </a:lnTo>
                <a:lnTo>
                  <a:pt x="69468" y="261112"/>
                </a:lnTo>
                <a:lnTo>
                  <a:pt x="92075" y="244856"/>
                </a:lnTo>
                <a:lnTo>
                  <a:pt x="208152" y="244856"/>
                </a:lnTo>
                <a:lnTo>
                  <a:pt x="245236" y="225806"/>
                </a:lnTo>
                <a:lnTo>
                  <a:pt x="265556" y="208152"/>
                </a:lnTo>
                <a:lnTo>
                  <a:pt x="270128" y="203707"/>
                </a:lnTo>
                <a:lnTo>
                  <a:pt x="290829" y="171195"/>
                </a:lnTo>
                <a:lnTo>
                  <a:pt x="296672" y="153034"/>
                </a:lnTo>
                <a:lnTo>
                  <a:pt x="298068" y="146812"/>
                </a:lnTo>
                <a:lnTo>
                  <a:pt x="298957" y="140462"/>
                </a:lnTo>
                <a:lnTo>
                  <a:pt x="299796" y="134112"/>
                </a:lnTo>
                <a:lnTo>
                  <a:pt x="299847" y="120523"/>
                </a:lnTo>
                <a:lnTo>
                  <a:pt x="298068" y="107950"/>
                </a:lnTo>
                <a:lnTo>
                  <a:pt x="296672" y="101600"/>
                </a:lnTo>
                <a:lnTo>
                  <a:pt x="295401" y="95250"/>
                </a:lnTo>
                <a:lnTo>
                  <a:pt x="278129" y="60959"/>
                </a:lnTo>
                <a:lnTo>
                  <a:pt x="274065" y="56006"/>
                </a:lnTo>
                <a:lnTo>
                  <a:pt x="270128" y="51054"/>
                </a:lnTo>
                <a:lnTo>
                  <a:pt x="265556" y="46100"/>
                </a:lnTo>
                <a:lnTo>
                  <a:pt x="260984" y="41529"/>
                </a:lnTo>
                <a:lnTo>
                  <a:pt x="256031" y="36956"/>
                </a:lnTo>
                <a:lnTo>
                  <a:pt x="250570" y="32893"/>
                </a:lnTo>
                <a:lnTo>
                  <a:pt x="245236" y="28829"/>
                </a:lnTo>
                <a:lnTo>
                  <a:pt x="239775" y="25273"/>
                </a:lnTo>
                <a:lnTo>
                  <a:pt x="233933" y="21589"/>
                </a:lnTo>
                <a:lnTo>
                  <a:pt x="227583" y="18033"/>
                </a:lnTo>
                <a:lnTo>
                  <a:pt x="221233" y="15367"/>
                </a:lnTo>
                <a:lnTo>
                  <a:pt x="215010" y="12192"/>
                </a:lnTo>
                <a:lnTo>
                  <a:pt x="172974" y="1269"/>
                </a:lnTo>
                <a:lnTo>
                  <a:pt x="165226" y="381"/>
                </a:lnTo>
                <a:lnTo>
                  <a:pt x="157606" y="0"/>
                </a:lnTo>
                <a:close/>
              </a:path>
              <a:path extrusionOk="0" h="273050" w="300354">
                <a:moveTo>
                  <a:pt x="208152" y="244856"/>
                </a:moveTo>
                <a:lnTo>
                  <a:pt x="92075" y="244856"/>
                </a:lnTo>
                <a:lnTo>
                  <a:pt x="98805" y="247014"/>
                </a:lnTo>
                <a:lnTo>
                  <a:pt x="105663" y="249300"/>
                </a:lnTo>
                <a:lnTo>
                  <a:pt x="112902" y="250698"/>
                </a:lnTo>
                <a:lnTo>
                  <a:pt x="120141" y="251968"/>
                </a:lnTo>
                <a:lnTo>
                  <a:pt x="127380" y="253364"/>
                </a:lnTo>
                <a:lnTo>
                  <a:pt x="134619" y="254254"/>
                </a:lnTo>
                <a:lnTo>
                  <a:pt x="142239" y="254762"/>
                </a:lnTo>
                <a:lnTo>
                  <a:pt x="157606" y="254762"/>
                </a:lnTo>
                <a:lnTo>
                  <a:pt x="165226" y="254254"/>
                </a:lnTo>
                <a:lnTo>
                  <a:pt x="172974" y="253364"/>
                </a:lnTo>
                <a:lnTo>
                  <a:pt x="180212" y="251968"/>
                </a:lnTo>
                <a:lnTo>
                  <a:pt x="187451" y="250698"/>
                </a:lnTo>
                <a:lnTo>
                  <a:pt x="194690" y="248919"/>
                </a:lnTo>
                <a:lnTo>
                  <a:pt x="201422" y="247014"/>
                </a:lnTo>
                <a:lnTo>
                  <a:pt x="208152" y="244856"/>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93" name="Google Shape;793;p45"/>
          <p:cNvSpPr/>
          <p:nvPr/>
        </p:nvSpPr>
        <p:spPr>
          <a:xfrm>
            <a:off x="3399288" y="541701"/>
            <a:ext cx="23454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9300"/>
              </a:buClr>
              <a:buSzPts val="3000"/>
              <a:buFont typeface="Arial"/>
              <a:buNone/>
            </a:pPr>
            <a:r>
              <a:rPr b="0" i="0" lang="en" sz="3000" u="none" cap="none" strike="noStrike">
                <a:solidFill>
                  <a:srgbClr val="FF9300"/>
                </a:solidFill>
                <a:latin typeface="Arial"/>
                <a:ea typeface="Arial"/>
                <a:cs typeface="Arial"/>
                <a:sym typeface="Arial"/>
              </a:rPr>
              <a:t>fȯr   tē   </a:t>
            </a:r>
            <a:r>
              <a:rPr b="0" i="0" lang="en" sz="3000" u="none" cap="none" strike="noStrike">
                <a:solidFill>
                  <a:srgbClr val="00C0E0"/>
                </a:solidFill>
                <a:latin typeface="Arial"/>
                <a:ea typeface="Arial"/>
                <a:cs typeface="Arial"/>
                <a:sym typeface="Arial"/>
              </a:rPr>
              <a:t>tīmz</a:t>
            </a:r>
            <a:endParaRPr b="0" i="0" sz="2400" u="none" cap="none" strike="noStrike">
              <a:solidFill>
                <a:srgbClr val="00C0E0"/>
              </a:solidFill>
              <a:latin typeface="Arial"/>
              <a:ea typeface="Arial"/>
              <a:cs typeface="Arial"/>
              <a:sym typeface="Arial"/>
            </a:endParaRPr>
          </a:p>
        </p:txBody>
      </p:sp>
      <p:sp>
        <p:nvSpPr>
          <p:cNvPr id="794" name="Google Shape;794;p45"/>
          <p:cNvSpPr/>
          <p:nvPr/>
        </p:nvSpPr>
        <p:spPr>
          <a:xfrm>
            <a:off x="2259839" y="1366909"/>
            <a:ext cx="21066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74746"/>
              </a:buClr>
              <a:buSzPts val="2700"/>
              <a:buFont typeface="Arial"/>
              <a:buNone/>
            </a:pPr>
            <a:r>
              <a:rPr b="0" i="0" lang="en" sz="2700" u="none" cap="none" strike="noStrike">
                <a:solidFill>
                  <a:srgbClr val="474746"/>
                </a:solidFill>
                <a:latin typeface="Arial"/>
                <a:ea typeface="Arial"/>
                <a:cs typeface="Arial"/>
                <a:sym typeface="Arial"/>
              </a:rPr>
              <a:t>Forty Times?</a:t>
            </a:r>
            <a:endParaRPr/>
          </a:p>
        </p:txBody>
      </p:sp>
      <p:sp>
        <p:nvSpPr>
          <p:cNvPr id="795" name="Google Shape;795;p45"/>
          <p:cNvSpPr/>
          <p:nvPr/>
        </p:nvSpPr>
        <p:spPr>
          <a:xfrm>
            <a:off x="2247214" y="2228413"/>
            <a:ext cx="24240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74746"/>
              </a:buClr>
              <a:buSzPts val="2700"/>
              <a:buFont typeface="Arial"/>
              <a:buNone/>
            </a:pPr>
            <a:r>
              <a:rPr b="0" i="0" lang="en" sz="2700" u="none" cap="none" strike="noStrike">
                <a:solidFill>
                  <a:srgbClr val="474746"/>
                </a:solidFill>
                <a:latin typeface="Arial"/>
                <a:ea typeface="Arial"/>
                <a:cs typeface="Arial"/>
                <a:sym typeface="Arial"/>
              </a:rPr>
              <a:t>For Tea Times?</a:t>
            </a:r>
            <a:endParaRPr/>
          </a:p>
        </p:txBody>
      </p:sp>
      <p:sp>
        <p:nvSpPr>
          <p:cNvPr id="796" name="Google Shape;796;p45"/>
          <p:cNvSpPr/>
          <p:nvPr/>
        </p:nvSpPr>
        <p:spPr>
          <a:xfrm>
            <a:off x="2258764" y="3085368"/>
            <a:ext cx="26454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DADADA"/>
              </a:buClr>
              <a:buSzPts val="2700"/>
              <a:buFont typeface="Arial"/>
              <a:buNone/>
            </a:pPr>
            <a:r>
              <a:rPr b="0" i="0" lang="en" sz="2700" u="none" cap="none" strike="noStrike">
                <a:solidFill>
                  <a:srgbClr val="DADADA"/>
                </a:solidFill>
                <a:latin typeface="Arial"/>
                <a:ea typeface="Arial"/>
                <a:cs typeface="Arial"/>
                <a:sym typeface="Arial"/>
              </a:rPr>
              <a:t>Four Tee Times?</a:t>
            </a:r>
            <a:endParaRPr/>
          </a:p>
        </p:txBody>
      </p:sp>
      <p:pic>
        <p:nvPicPr>
          <p:cNvPr descr="Workshop-in-a-box_tea.png" id="797" name="Google Shape;797;p45"/>
          <p:cNvPicPr preferRelativeResize="0"/>
          <p:nvPr/>
        </p:nvPicPr>
        <p:blipFill rotWithShape="1">
          <a:blip r:embed="rId10">
            <a:alphaModFix/>
          </a:blip>
          <a:srcRect b="0" l="0" r="0" t="0"/>
          <a:stretch/>
        </p:blipFill>
        <p:spPr>
          <a:xfrm>
            <a:off x="6126079" y="2075520"/>
            <a:ext cx="703926" cy="703926"/>
          </a:xfrm>
          <a:prstGeom prst="rect">
            <a:avLst/>
          </a:prstGeom>
          <a:noFill/>
          <a:ln>
            <a:noFill/>
          </a:ln>
        </p:spPr>
      </p:pic>
      <p:sp>
        <p:nvSpPr>
          <p:cNvPr id="798" name="Google Shape;798;p45"/>
          <p:cNvSpPr/>
          <p:nvPr/>
        </p:nvSpPr>
        <p:spPr>
          <a:xfrm>
            <a:off x="6146131" y="1366909"/>
            <a:ext cx="7665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D6CB"/>
              </a:buClr>
              <a:buSzPts val="2700"/>
              <a:buFont typeface="Arial"/>
              <a:buNone/>
            </a:pPr>
            <a:r>
              <a:rPr b="0" i="0" lang="en" sz="2700" u="none" cap="none" strike="noStrike">
                <a:solidFill>
                  <a:srgbClr val="00D6CB"/>
                </a:solidFill>
                <a:latin typeface="Arial"/>
                <a:ea typeface="Arial"/>
                <a:cs typeface="Arial"/>
                <a:sym typeface="Arial"/>
              </a:rPr>
              <a:t>40x</a:t>
            </a:r>
            <a:endParaRPr/>
          </a:p>
        </p:txBody>
      </p:sp>
      <p:pic>
        <p:nvPicPr>
          <p:cNvPr descr="Workshop-in-a-box_tee.png" id="799" name="Google Shape;799;p45"/>
          <p:cNvPicPr preferRelativeResize="0"/>
          <p:nvPr/>
        </p:nvPicPr>
        <p:blipFill rotWithShape="1">
          <a:blip r:embed="rId11">
            <a:alphaModFix/>
          </a:blip>
          <a:srcRect b="0" l="0" r="0" t="0"/>
          <a:stretch/>
        </p:blipFill>
        <p:spPr>
          <a:xfrm>
            <a:off x="6146130" y="3013652"/>
            <a:ext cx="606592" cy="606593"/>
          </a:xfrm>
          <a:prstGeom prst="rect">
            <a:avLst/>
          </a:prstGeom>
          <a:noFill/>
          <a:ln>
            <a:noFill/>
          </a:ln>
        </p:spPr>
      </p:pic>
      <p:pic>
        <p:nvPicPr>
          <p:cNvPr descr="Workshop-in-a-box_tee.png" id="800" name="Google Shape;800;p45"/>
          <p:cNvPicPr preferRelativeResize="0"/>
          <p:nvPr/>
        </p:nvPicPr>
        <p:blipFill rotWithShape="1">
          <a:blip r:embed="rId11">
            <a:alphaModFix/>
          </a:blip>
          <a:srcRect b="0" l="0" r="0" t="0"/>
          <a:stretch/>
        </p:blipFill>
        <p:spPr>
          <a:xfrm>
            <a:off x="6902141" y="3013652"/>
            <a:ext cx="606593" cy="606593"/>
          </a:xfrm>
          <a:prstGeom prst="rect">
            <a:avLst/>
          </a:prstGeom>
          <a:noFill/>
          <a:ln>
            <a:noFill/>
          </a:ln>
        </p:spPr>
      </p:pic>
      <p:pic>
        <p:nvPicPr>
          <p:cNvPr descr="Workshop-in-a-box_tee.png" id="801" name="Google Shape;801;p45"/>
          <p:cNvPicPr preferRelativeResize="0"/>
          <p:nvPr/>
        </p:nvPicPr>
        <p:blipFill rotWithShape="1">
          <a:blip r:embed="rId11">
            <a:alphaModFix/>
          </a:blip>
          <a:srcRect b="0" l="0" r="0" t="0"/>
          <a:stretch/>
        </p:blipFill>
        <p:spPr>
          <a:xfrm>
            <a:off x="7658151" y="3013652"/>
            <a:ext cx="606593" cy="606593"/>
          </a:xfrm>
          <a:prstGeom prst="rect">
            <a:avLst/>
          </a:prstGeom>
          <a:noFill/>
          <a:ln>
            <a:noFill/>
          </a:ln>
        </p:spPr>
      </p:pic>
      <p:pic>
        <p:nvPicPr>
          <p:cNvPr descr="Workshop-in-a-box_tee.png" id="802" name="Google Shape;802;p45"/>
          <p:cNvPicPr preferRelativeResize="0"/>
          <p:nvPr/>
        </p:nvPicPr>
        <p:blipFill rotWithShape="1">
          <a:blip r:embed="rId11">
            <a:alphaModFix/>
          </a:blip>
          <a:srcRect b="0" l="0" r="0" t="0"/>
          <a:stretch/>
        </p:blipFill>
        <p:spPr>
          <a:xfrm>
            <a:off x="8414163" y="3013652"/>
            <a:ext cx="606593" cy="606593"/>
          </a:xfrm>
          <a:prstGeom prst="rect">
            <a:avLst/>
          </a:prstGeom>
          <a:noFill/>
          <a:ln>
            <a:noFill/>
          </a:ln>
        </p:spPr>
      </p:pic>
      <p:sp>
        <p:nvSpPr>
          <p:cNvPr id="803" name="Google Shape;803;p45"/>
          <p:cNvSpPr/>
          <p:nvPr/>
        </p:nvSpPr>
        <p:spPr>
          <a:xfrm>
            <a:off x="2650725" y="61075"/>
            <a:ext cx="5474100" cy="64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9300"/>
              </a:buClr>
              <a:buSzPts val="3000"/>
              <a:buFont typeface="Arial"/>
              <a:buNone/>
            </a:pPr>
            <a:r>
              <a:rPr lang="en" sz="3000">
                <a:solidFill>
                  <a:schemeClr val="lt1"/>
                </a:solidFill>
              </a:rPr>
              <a:t>Automatic Speech Recognition</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46"/>
          <p:cNvSpPr/>
          <p:nvPr/>
        </p:nvSpPr>
        <p:spPr>
          <a:xfrm>
            <a:off x="7663688" y="3684778"/>
            <a:ext cx="10347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09" name="Google Shape;809;p46"/>
          <p:cNvSpPr/>
          <p:nvPr/>
        </p:nvSpPr>
        <p:spPr>
          <a:xfrm>
            <a:off x="410946" y="245745"/>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10" name="Google Shape;810;p46"/>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11" name="Google Shape;811;p46"/>
          <p:cNvSpPr/>
          <p:nvPr/>
        </p:nvSpPr>
        <p:spPr>
          <a:xfrm>
            <a:off x="71763" y="409514"/>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12" name="Google Shape;812;p46"/>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13" name="Google Shape;813;p46"/>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14" name="Google Shape;814;p46"/>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15" name="Google Shape;815;p46"/>
          <p:cNvSpPr/>
          <p:nvPr/>
        </p:nvSpPr>
        <p:spPr>
          <a:xfrm>
            <a:off x="1729867" y="184150"/>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16" name="Google Shape;816;p46"/>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17" name="Google Shape;817;p46"/>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18" name="Google Shape;818;p46"/>
          <p:cNvSpPr/>
          <p:nvPr/>
        </p:nvSpPr>
        <p:spPr>
          <a:xfrm>
            <a:off x="1013430" y="1003648"/>
            <a:ext cx="164700" cy="124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19" name="Google Shape;819;p46"/>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20" name="Google Shape;820;p46"/>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21" name="Google Shape;821;p46"/>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22" name="Google Shape;822;p46"/>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23" name="Google Shape;823;p46"/>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24" name="Google Shape;824;p46"/>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25" name="Google Shape;825;p46"/>
          <p:cNvSpPr/>
          <p:nvPr/>
        </p:nvSpPr>
        <p:spPr>
          <a:xfrm>
            <a:off x="356958" y="1861692"/>
            <a:ext cx="331200" cy="338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26" name="Google Shape;826;p46"/>
          <p:cNvSpPr/>
          <p:nvPr/>
        </p:nvSpPr>
        <p:spPr>
          <a:xfrm>
            <a:off x="8486775" y="4585817"/>
            <a:ext cx="657225" cy="355600"/>
          </a:xfrm>
          <a:custGeom>
            <a:rect b="b" l="l" r="r" t="t"/>
            <a:pathLst>
              <a:path extrusionOk="0" h="355600" w="657225">
                <a:moveTo>
                  <a:pt x="0" y="0"/>
                </a:moveTo>
                <a:lnTo>
                  <a:pt x="203580" y="355053"/>
                </a:lnTo>
                <a:lnTo>
                  <a:pt x="616203" y="355053"/>
                </a:lnTo>
                <a:lnTo>
                  <a:pt x="657225" y="283556"/>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27" name="Google Shape;827;p46"/>
          <p:cNvSpPr/>
          <p:nvPr/>
        </p:nvSpPr>
        <p:spPr>
          <a:xfrm>
            <a:off x="8486775" y="4230776"/>
            <a:ext cx="657225" cy="355600"/>
          </a:xfrm>
          <a:custGeom>
            <a:rect b="b" l="l" r="r" t="t"/>
            <a:pathLst>
              <a:path extrusionOk="0" h="355600" w="657225">
                <a:moveTo>
                  <a:pt x="657225" y="71495"/>
                </a:moveTo>
                <a:lnTo>
                  <a:pt x="616203" y="0"/>
                </a:lnTo>
                <a:lnTo>
                  <a:pt x="203580" y="0"/>
                </a:lnTo>
                <a:lnTo>
                  <a:pt x="0" y="35504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28" name="Google Shape;828;p46"/>
          <p:cNvSpPr/>
          <p:nvPr/>
        </p:nvSpPr>
        <p:spPr>
          <a:xfrm>
            <a:off x="8124825" y="4615700"/>
            <a:ext cx="429259" cy="371475"/>
          </a:xfrm>
          <a:custGeom>
            <a:rect b="b" l="l" r="r" t="t"/>
            <a:pathLst>
              <a:path extrusionOk="0" h="371475" w="429259">
                <a:moveTo>
                  <a:pt x="322325" y="0"/>
                </a:moveTo>
                <a:lnTo>
                  <a:pt x="106425" y="0"/>
                </a:lnTo>
                <a:lnTo>
                  <a:pt x="0" y="185546"/>
                </a:lnTo>
                <a:lnTo>
                  <a:pt x="106425" y="371093"/>
                </a:lnTo>
                <a:lnTo>
                  <a:pt x="322325" y="371093"/>
                </a:lnTo>
                <a:lnTo>
                  <a:pt x="428751" y="185546"/>
                </a:lnTo>
                <a:lnTo>
                  <a:pt x="322325"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29" name="Google Shape;829;p46"/>
          <p:cNvSpPr/>
          <p:nvPr/>
        </p:nvSpPr>
        <p:spPr>
          <a:xfrm>
            <a:off x="6912969" y="4408663"/>
            <a:ext cx="820420" cy="709929"/>
          </a:xfrm>
          <a:custGeom>
            <a:rect b="b" l="l" r="r" t="t"/>
            <a:pathLst>
              <a:path extrusionOk="0" h="709929" w="820420">
                <a:moveTo>
                  <a:pt x="616457" y="0"/>
                </a:moveTo>
                <a:lnTo>
                  <a:pt x="203580" y="0"/>
                </a:lnTo>
                <a:lnTo>
                  <a:pt x="0" y="354965"/>
                </a:lnTo>
                <a:lnTo>
                  <a:pt x="203580" y="709803"/>
                </a:lnTo>
                <a:lnTo>
                  <a:pt x="616457" y="709803"/>
                </a:lnTo>
                <a:lnTo>
                  <a:pt x="819911" y="354965"/>
                </a:lnTo>
                <a:lnTo>
                  <a:pt x="61645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30" name="Google Shape;830;p46"/>
          <p:cNvSpPr/>
          <p:nvPr/>
        </p:nvSpPr>
        <p:spPr>
          <a:xfrm>
            <a:off x="8772652" y="4461802"/>
            <a:ext cx="248100" cy="2481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31" name="Google Shape;831;p46"/>
          <p:cNvSpPr/>
          <p:nvPr/>
        </p:nvSpPr>
        <p:spPr>
          <a:xfrm>
            <a:off x="1823086" y="758589"/>
            <a:ext cx="455400" cy="4371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32" name="Google Shape;832;p46"/>
          <p:cNvSpPr/>
          <p:nvPr/>
        </p:nvSpPr>
        <p:spPr>
          <a:xfrm>
            <a:off x="7173066" y="4627229"/>
            <a:ext cx="300354" cy="273050"/>
          </a:xfrm>
          <a:custGeom>
            <a:rect b="b" l="l" r="r" t="t"/>
            <a:pathLst>
              <a:path extrusionOk="0" h="273050" w="300354">
                <a:moveTo>
                  <a:pt x="157606" y="0"/>
                </a:moveTo>
                <a:lnTo>
                  <a:pt x="142239" y="0"/>
                </a:lnTo>
                <a:lnTo>
                  <a:pt x="134619" y="381"/>
                </a:lnTo>
                <a:lnTo>
                  <a:pt x="84835" y="12192"/>
                </a:lnTo>
                <a:lnTo>
                  <a:pt x="78485" y="15367"/>
                </a:lnTo>
                <a:lnTo>
                  <a:pt x="72262" y="18033"/>
                </a:lnTo>
                <a:lnTo>
                  <a:pt x="38734" y="41529"/>
                </a:lnTo>
                <a:lnTo>
                  <a:pt x="14858" y="71755"/>
                </a:lnTo>
                <a:lnTo>
                  <a:pt x="3175" y="101600"/>
                </a:lnTo>
                <a:lnTo>
                  <a:pt x="1777" y="107950"/>
                </a:lnTo>
                <a:lnTo>
                  <a:pt x="0" y="120523"/>
                </a:lnTo>
                <a:lnTo>
                  <a:pt x="0" y="134112"/>
                </a:lnTo>
                <a:lnTo>
                  <a:pt x="888" y="141350"/>
                </a:lnTo>
                <a:lnTo>
                  <a:pt x="1777" y="148081"/>
                </a:lnTo>
                <a:lnTo>
                  <a:pt x="3555" y="154431"/>
                </a:lnTo>
                <a:lnTo>
                  <a:pt x="5333" y="161162"/>
                </a:lnTo>
                <a:lnTo>
                  <a:pt x="24764" y="197357"/>
                </a:lnTo>
                <a:lnTo>
                  <a:pt x="28828" y="202819"/>
                </a:lnTo>
                <a:lnTo>
                  <a:pt x="38734" y="212725"/>
                </a:lnTo>
                <a:lnTo>
                  <a:pt x="44195" y="217677"/>
                </a:lnTo>
                <a:lnTo>
                  <a:pt x="49656" y="222250"/>
                </a:lnTo>
                <a:lnTo>
                  <a:pt x="45974" y="228981"/>
                </a:lnTo>
                <a:lnTo>
                  <a:pt x="21589" y="259714"/>
                </a:lnTo>
                <a:lnTo>
                  <a:pt x="17525" y="262381"/>
                </a:lnTo>
                <a:lnTo>
                  <a:pt x="13461" y="265175"/>
                </a:lnTo>
                <a:lnTo>
                  <a:pt x="9398" y="267843"/>
                </a:lnTo>
                <a:lnTo>
                  <a:pt x="4952" y="269620"/>
                </a:lnTo>
                <a:lnTo>
                  <a:pt x="0" y="271906"/>
                </a:lnTo>
                <a:lnTo>
                  <a:pt x="2158" y="271906"/>
                </a:lnTo>
                <a:lnTo>
                  <a:pt x="9016" y="272795"/>
                </a:lnTo>
                <a:lnTo>
                  <a:pt x="25273" y="272795"/>
                </a:lnTo>
                <a:lnTo>
                  <a:pt x="69468" y="261112"/>
                </a:lnTo>
                <a:lnTo>
                  <a:pt x="92075" y="244856"/>
                </a:lnTo>
                <a:lnTo>
                  <a:pt x="208152" y="244856"/>
                </a:lnTo>
                <a:lnTo>
                  <a:pt x="245236" y="225806"/>
                </a:lnTo>
                <a:lnTo>
                  <a:pt x="265556" y="208152"/>
                </a:lnTo>
                <a:lnTo>
                  <a:pt x="270128" y="203707"/>
                </a:lnTo>
                <a:lnTo>
                  <a:pt x="290829" y="171195"/>
                </a:lnTo>
                <a:lnTo>
                  <a:pt x="296672" y="153034"/>
                </a:lnTo>
                <a:lnTo>
                  <a:pt x="298068" y="146812"/>
                </a:lnTo>
                <a:lnTo>
                  <a:pt x="298957" y="140462"/>
                </a:lnTo>
                <a:lnTo>
                  <a:pt x="299796" y="134112"/>
                </a:lnTo>
                <a:lnTo>
                  <a:pt x="299847" y="120523"/>
                </a:lnTo>
                <a:lnTo>
                  <a:pt x="298068" y="107950"/>
                </a:lnTo>
                <a:lnTo>
                  <a:pt x="296672" y="101600"/>
                </a:lnTo>
                <a:lnTo>
                  <a:pt x="295401" y="95250"/>
                </a:lnTo>
                <a:lnTo>
                  <a:pt x="278129" y="60959"/>
                </a:lnTo>
                <a:lnTo>
                  <a:pt x="274065" y="56006"/>
                </a:lnTo>
                <a:lnTo>
                  <a:pt x="270128" y="51054"/>
                </a:lnTo>
                <a:lnTo>
                  <a:pt x="265556" y="46100"/>
                </a:lnTo>
                <a:lnTo>
                  <a:pt x="260984" y="41529"/>
                </a:lnTo>
                <a:lnTo>
                  <a:pt x="256031" y="36956"/>
                </a:lnTo>
                <a:lnTo>
                  <a:pt x="250570" y="32893"/>
                </a:lnTo>
                <a:lnTo>
                  <a:pt x="245236" y="28829"/>
                </a:lnTo>
                <a:lnTo>
                  <a:pt x="239775" y="25273"/>
                </a:lnTo>
                <a:lnTo>
                  <a:pt x="233933" y="21589"/>
                </a:lnTo>
                <a:lnTo>
                  <a:pt x="227583" y="18033"/>
                </a:lnTo>
                <a:lnTo>
                  <a:pt x="221233" y="15367"/>
                </a:lnTo>
                <a:lnTo>
                  <a:pt x="215010" y="12192"/>
                </a:lnTo>
                <a:lnTo>
                  <a:pt x="172974" y="1269"/>
                </a:lnTo>
                <a:lnTo>
                  <a:pt x="165226" y="381"/>
                </a:lnTo>
                <a:lnTo>
                  <a:pt x="157606" y="0"/>
                </a:lnTo>
                <a:close/>
              </a:path>
              <a:path extrusionOk="0" h="273050" w="300354">
                <a:moveTo>
                  <a:pt x="208152" y="244856"/>
                </a:moveTo>
                <a:lnTo>
                  <a:pt x="92075" y="244856"/>
                </a:lnTo>
                <a:lnTo>
                  <a:pt x="98805" y="247014"/>
                </a:lnTo>
                <a:lnTo>
                  <a:pt x="105663" y="249300"/>
                </a:lnTo>
                <a:lnTo>
                  <a:pt x="112902" y="250698"/>
                </a:lnTo>
                <a:lnTo>
                  <a:pt x="120141" y="251968"/>
                </a:lnTo>
                <a:lnTo>
                  <a:pt x="127380" y="253364"/>
                </a:lnTo>
                <a:lnTo>
                  <a:pt x="134619" y="254254"/>
                </a:lnTo>
                <a:lnTo>
                  <a:pt x="142239" y="254762"/>
                </a:lnTo>
                <a:lnTo>
                  <a:pt x="157606" y="254762"/>
                </a:lnTo>
                <a:lnTo>
                  <a:pt x="165226" y="254254"/>
                </a:lnTo>
                <a:lnTo>
                  <a:pt x="172974" y="253364"/>
                </a:lnTo>
                <a:lnTo>
                  <a:pt x="180212" y="251968"/>
                </a:lnTo>
                <a:lnTo>
                  <a:pt x="187451" y="250698"/>
                </a:lnTo>
                <a:lnTo>
                  <a:pt x="194690" y="248919"/>
                </a:lnTo>
                <a:lnTo>
                  <a:pt x="201422" y="247014"/>
                </a:lnTo>
                <a:lnTo>
                  <a:pt x="208152" y="244856"/>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33" name="Google Shape;833;p46"/>
          <p:cNvSpPr/>
          <p:nvPr/>
        </p:nvSpPr>
        <p:spPr>
          <a:xfrm>
            <a:off x="3399288" y="541701"/>
            <a:ext cx="23454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9300"/>
              </a:buClr>
              <a:buSzPts val="3000"/>
              <a:buFont typeface="Arial"/>
              <a:buNone/>
            </a:pPr>
            <a:r>
              <a:rPr b="0" i="0" lang="en" sz="3000" u="none" cap="none" strike="noStrike">
                <a:solidFill>
                  <a:srgbClr val="FF9300"/>
                </a:solidFill>
                <a:latin typeface="Arial"/>
                <a:ea typeface="Arial"/>
                <a:cs typeface="Arial"/>
                <a:sym typeface="Arial"/>
              </a:rPr>
              <a:t>fȯr   tē   </a:t>
            </a:r>
            <a:r>
              <a:rPr b="0" i="0" lang="en" sz="3000" u="none" cap="none" strike="noStrike">
                <a:solidFill>
                  <a:srgbClr val="00C0E0"/>
                </a:solidFill>
                <a:latin typeface="Arial"/>
                <a:ea typeface="Arial"/>
                <a:cs typeface="Arial"/>
                <a:sym typeface="Arial"/>
              </a:rPr>
              <a:t>tīmz</a:t>
            </a:r>
            <a:endParaRPr b="0" i="0" sz="2400" u="none" cap="none" strike="noStrike">
              <a:solidFill>
                <a:srgbClr val="00C0E0"/>
              </a:solidFill>
              <a:latin typeface="Arial"/>
              <a:ea typeface="Arial"/>
              <a:cs typeface="Arial"/>
              <a:sym typeface="Arial"/>
            </a:endParaRPr>
          </a:p>
        </p:txBody>
      </p:sp>
      <p:sp>
        <p:nvSpPr>
          <p:cNvPr id="834" name="Google Shape;834;p46"/>
          <p:cNvSpPr/>
          <p:nvPr/>
        </p:nvSpPr>
        <p:spPr>
          <a:xfrm>
            <a:off x="2259839" y="1366909"/>
            <a:ext cx="21066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74746"/>
              </a:buClr>
              <a:buSzPts val="2700"/>
              <a:buFont typeface="Arial"/>
              <a:buNone/>
            </a:pPr>
            <a:r>
              <a:rPr b="0" i="0" lang="en" sz="2700" u="none" cap="none" strike="noStrike">
                <a:solidFill>
                  <a:srgbClr val="474746"/>
                </a:solidFill>
                <a:latin typeface="Arial"/>
                <a:ea typeface="Arial"/>
                <a:cs typeface="Arial"/>
                <a:sym typeface="Arial"/>
              </a:rPr>
              <a:t>Forty Times?</a:t>
            </a:r>
            <a:endParaRPr/>
          </a:p>
        </p:txBody>
      </p:sp>
      <p:sp>
        <p:nvSpPr>
          <p:cNvPr id="835" name="Google Shape;835;p46"/>
          <p:cNvSpPr/>
          <p:nvPr/>
        </p:nvSpPr>
        <p:spPr>
          <a:xfrm>
            <a:off x="2247214" y="2228413"/>
            <a:ext cx="24240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74746"/>
              </a:buClr>
              <a:buSzPts val="2700"/>
              <a:buFont typeface="Arial"/>
              <a:buNone/>
            </a:pPr>
            <a:r>
              <a:rPr b="0" i="0" lang="en" sz="2700" u="none" cap="none" strike="noStrike">
                <a:solidFill>
                  <a:srgbClr val="474746"/>
                </a:solidFill>
                <a:latin typeface="Arial"/>
                <a:ea typeface="Arial"/>
                <a:cs typeface="Arial"/>
                <a:sym typeface="Arial"/>
              </a:rPr>
              <a:t>For Tea Times?</a:t>
            </a:r>
            <a:endParaRPr/>
          </a:p>
        </p:txBody>
      </p:sp>
      <p:sp>
        <p:nvSpPr>
          <p:cNvPr id="836" name="Google Shape;836;p46"/>
          <p:cNvSpPr/>
          <p:nvPr/>
        </p:nvSpPr>
        <p:spPr>
          <a:xfrm>
            <a:off x="2258764" y="3085368"/>
            <a:ext cx="26454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DADADA"/>
              </a:buClr>
              <a:buSzPts val="2700"/>
              <a:buFont typeface="Arial"/>
              <a:buNone/>
            </a:pPr>
            <a:r>
              <a:rPr b="0" i="0" lang="en" sz="2700" u="none" cap="none" strike="noStrike">
                <a:solidFill>
                  <a:srgbClr val="DADADA"/>
                </a:solidFill>
                <a:latin typeface="Arial"/>
                <a:ea typeface="Arial"/>
                <a:cs typeface="Arial"/>
                <a:sym typeface="Arial"/>
              </a:rPr>
              <a:t>Four Tee Times?</a:t>
            </a:r>
            <a:endParaRPr/>
          </a:p>
        </p:txBody>
      </p:sp>
      <p:pic>
        <p:nvPicPr>
          <p:cNvPr descr="Workshop-in-a-box_tea.png" id="837" name="Google Shape;837;p46"/>
          <p:cNvPicPr preferRelativeResize="0"/>
          <p:nvPr/>
        </p:nvPicPr>
        <p:blipFill rotWithShape="1">
          <a:blip r:embed="rId10">
            <a:alphaModFix/>
          </a:blip>
          <a:srcRect b="0" l="0" r="0" t="0"/>
          <a:stretch/>
        </p:blipFill>
        <p:spPr>
          <a:xfrm>
            <a:off x="6126079" y="2075520"/>
            <a:ext cx="703926" cy="703926"/>
          </a:xfrm>
          <a:prstGeom prst="rect">
            <a:avLst/>
          </a:prstGeom>
          <a:noFill/>
          <a:ln>
            <a:noFill/>
          </a:ln>
        </p:spPr>
      </p:pic>
      <p:sp>
        <p:nvSpPr>
          <p:cNvPr id="838" name="Google Shape;838;p46"/>
          <p:cNvSpPr/>
          <p:nvPr/>
        </p:nvSpPr>
        <p:spPr>
          <a:xfrm>
            <a:off x="6146131" y="1366909"/>
            <a:ext cx="7665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D6CB"/>
              </a:buClr>
              <a:buSzPts val="2700"/>
              <a:buFont typeface="Arial"/>
              <a:buNone/>
            </a:pPr>
            <a:r>
              <a:rPr b="0" i="0" lang="en" sz="2700" u="none" cap="none" strike="noStrike">
                <a:solidFill>
                  <a:srgbClr val="00D6CB"/>
                </a:solidFill>
                <a:latin typeface="Arial"/>
                <a:ea typeface="Arial"/>
                <a:cs typeface="Arial"/>
                <a:sym typeface="Arial"/>
              </a:rPr>
              <a:t>40x</a:t>
            </a:r>
            <a:endParaRPr/>
          </a:p>
        </p:txBody>
      </p:sp>
      <p:pic>
        <p:nvPicPr>
          <p:cNvPr descr="Workshop-in-a-box_tee.png" id="839" name="Google Shape;839;p46"/>
          <p:cNvPicPr preferRelativeResize="0"/>
          <p:nvPr/>
        </p:nvPicPr>
        <p:blipFill rotWithShape="1">
          <a:blip r:embed="rId11">
            <a:alphaModFix/>
          </a:blip>
          <a:srcRect b="0" l="0" r="0" t="0"/>
          <a:stretch/>
        </p:blipFill>
        <p:spPr>
          <a:xfrm>
            <a:off x="6146130" y="3013652"/>
            <a:ext cx="606592" cy="606593"/>
          </a:xfrm>
          <a:prstGeom prst="rect">
            <a:avLst/>
          </a:prstGeom>
          <a:noFill/>
          <a:ln>
            <a:noFill/>
          </a:ln>
        </p:spPr>
      </p:pic>
      <p:pic>
        <p:nvPicPr>
          <p:cNvPr descr="Workshop-in-a-box_tee.png" id="840" name="Google Shape;840;p46"/>
          <p:cNvPicPr preferRelativeResize="0"/>
          <p:nvPr/>
        </p:nvPicPr>
        <p:blipFill rotWithShape="1">
          <a:blip r:embed="rId11">
            <a:alphaModFix/>
          </a:blip>
          <a:srcRect b="0" l="0" r="0" t="0"/>
          <a:stretch/>
        </p:blipFill>
        <p:spPr>
          <a:xfrm>
            <a:off x="6902141" y="3013652"/>
            <a:ext cx="606593" cy="606593"/>
          </a:xfrm>
          <a:prstGeom prst="rect">
            <a:avLst/>
          </a:prstGeom>
          <a:noFill/>
          <a:ln>
            <a:noFill/>
          </a:ln>
        </p:spPr>
      </p:pic>
      <p:pic>
        <p:nvPicPr>
          <p:cNvPr descr="Workshop-in-a-box_tee.png" id="841" name="Google Shape;841;p46"/>
          <p:cNvPicPr preferRelativeResize="0"/>
          <p:nvPr/>
        </p:nvPicPr>
        <p:blipFill rotWithShape="1">
          <a:blip r:embed="rId11">
            <a:alphaModFix/>
          </a:blip>
          <a:srcRect b="0" l="0" r="0" t="0"/>
          <a:stretch/>
        </p:blipFill>
        <p:spPr>
          <a:xfrm>
            <a:off x="7658151" y="3013652"/>
            <a:ext cx="606593" cy="606593"/>
          </a:xfrm>
          <a:prstGeom prst="rect">
            <a:avLst/>
          </a:prstGeom>
          <a:noFill/>
          <a:ln>
            <a:noFill/>
          </a:ln>
        </p:spPr>
      </p:pic>
      <p:pic>
        <p:nvPicPr>
          <p:cNvPr descr="Workshop-in-a-box_tee.png" id="842" name="Google Shape;842;p46"/>
          <p:cNvPicPr preferRelativeResize="0"/>
          <p:nvPr/>
        </p:nvPicPr>
        <p:blipFill rotWithShape="1">
          <a:blip r:embed="rId11">
            <a:alphaModFix/>
          </a:blip>
          <a:srcRect b="0" l="0" r="0" t="0"/>
          <a:stretch/>
        </p:blipFill>
        <p:spPr>
          <a:xfrm>
            <a:off x="8414163" y="3013652"/>
            <a:ext cx="606593" cy="606593"/>
          </a:xfrm>
          <a:prstGeom prst="rect">
            <a:avLst/>
          </a:prstGeom>
          <a:noFill/>
          <a:ln>
            <a:noFill/>
          </a:ln>
        </p:spPr>
      </p:pic>
      <p:sp>
        <p:nvSpPr>
          <p:cNvPr id="843" name="Google Shape;843;p46"/>
          <p:cNvSpPr/>
          <p:nvPr/>
        </p:nvSpPr>
        <p:spPr>
          <a:xfrm>
            <a:off x="2650725" y="61075"/>
            <a:ext cx="5474100" cy="64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9300"/>
              </a:buClr>
              <a:buSzPts val="3000"/>
              <a:buFont typeface="Arial"/>
              <a:buNone/>
            </a:pPr>
            <a:r>
              <a:rPr lang="en" sz="3000">
                <a:solidFill>
                  <a:schemeClr val="lt1"/>
                </a:solidFill>
              </a:rPr>
              <a:t>Automatic Speech Recognition</a:t>
            </a:r>
            <a:endParaRPr b="0" i="0" sz="2400" u="none" cap="none" strike="noStrike">
              <a:solidFill>
                <a:schemeClr val="lt1"/>
              </a:solidFill>
              <a:latin typeface="Arial"/>
              <a:ea typeface="Arial"/>
              <a:cs typeface="Arial"/>
              <a:sym typeface="Arial"/>
            </a:endParaRPr>
          </a:p>
        </p:txBody>
      </p:sp>
      <p:sp>
        <p:nvSpPr>
          <p:cNvPr id="844" name="Google Shape;844;p46"/>
          <p:cNvSpPr/>
          <p:nvPr/>
        </p:nvSpPr>
        <p:spPr>
          <a:xfrm>
            <a:off x="0" y="4386275"/>
            <a:ext cx="7059000" cy="64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9300"/>
              </a:buClr>
              <a:buSzPts val="3000"/>
              <a:buFont typeface="Arial"/>
              <a:buNone/>
            </a:pPr>
            <a:r>
              <a:rPr lang="en" sz="3000">
                <a:solidFill>
                  <a:schemeClr val="lt1"/>
                </a:solidFill>
              </a:rPr>
              <a:t>Next</a:t>
            </a:r>
            <a:r>
              <a:rPr lang="en" sz="3000">
                <a:solidFill>
                  <a:schemeClr val="lt1"/>
                </a:solidFill>
              </a:rPr>
              <a:t> </a:t>
            </a:r>
            <a:r>
              <a:rPr lang="en" sz="3000">
                <a:solidFill>
                  <a:schemeClr val="lt1"/>
                </a:solidFill>
              </a:rPr>
              <a:t>- Natural Language Understanding</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848" name="Shape 848"/>
        <p:cNvGrpSpPr/>
        <p:nvPr/>
      </p:nvGrpSpPr>
      <p:grpSpPr>
        <a:xfrm>
          <a:off x="0" y="0"/>
          <a:ext cx="0" cy="0"/>
          <a:chOff x="0" y="0"/>
          <a:chExt cx="0" cy="0"/>
        </a:xfrm>
      </p:grpSpPr>
      <p:sp>
        <p:nvSpPr>
          <p:cNvPr id="849" name="Google Shape;849;p47"/>
          <p:cNvSpPr/>
          <p:nvPr/>
        </p:nvSpPr>
        <p:spPr>
          <a:xfrm>
            <a:off x="0" y="0"/>
            <a:ext cx="9144000" cy="5169218"/>
          </a:xfrm>
          <a:custGeom>
            <a:rect b="b" l="l" r="r" t="t"/>
            <a:pathLst>
              <a:path extrusionOk="0" h="5143500" w="9144000">
                <a:moveTo>
                  <a:pt x="0" y="5143500"/>
                </a:moveTo>
                <a:lnTo>
                  <a:pt x="9144000" y="5143500"/>
                </a:lnTo>
                <a:lnTo>
                  <a:pt x="9144000" y="0"/>
                </a:lnTo>
                <a:lnTo>
                  <a:pt x="0" y="0"/>
                </a:lnTo>
                <a:lnTo>
                  <a:pt x="0" y="5143500"/>
                </a:lnTo>
                <a:close/>
              </a:path>
            </a:pathLst>
          </a:custGeom>
          <a:solidFill>
            <a:srgbClr val="0D293B"/>
          </a:solid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t/>
            </a:r>
            <a:endParaRPr b="1" sz="3200">
              <a:solidFill>
                <a:srgbClr val="18BAD4"/>
              </a:solidFill>
              <a:latin typeface="Georgia"/>
              <a:ea typeface="Georgia"/>
              <a:cs typeface="Georgia"/>
              <a:sym typeface="Georgia"/>
            </a:endParaRPr>
          </a:p>
        </p:txBody>
      </p:sp>
      <p:sp>
        <p:nvSpPr>
          <p:cNvPr id="850" name="Google Shape;850;p47"/>
          <p:cNvSpPr/>
          <p:nvPr/>
        </p:nvSpPr>
        <p:spPr>
          <a:xfrm>
            <a:off x="0" y="619125"/>
            <a:ext cx="9396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51" name="Google Shape;851;p47"/>
          <p:cNvSpPr/>
          <p:nvPr/>
        </p:nvSpPr>
        <p:spPr>
          <a:xfrm>
            <a:off x="0" y="2811526"/>
            <a:ext cx="696595" cy="710564"/>
          </a:xfrm>
          <a:custGeom>
            <a:rect b="b" l="l" r="r" t="t"/>
            <a:pathLst>
              <a:path extrusionOk="0" h="710564" w="696595">
                <a:moveTo>
                  <a:pt x="0" y="571006"/>
                </a:moveTo>
                <a:lnTo>
                  <a:pt x="79816" y="710184"/>
                </a:lnTo>
                <a:lnTo>
                  <a:pt x="492429" y="710184"/>
                </a:lnTo>
                <a:lnTo>
                  <a:pt x="696074" y="355092"/>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52" name="Google Shape;852;p47"/>
          <p:cNvSpPr/>
          <p:nvPr/>
        </p:nvSpPr>
        <p:spPr>
          <a:xfrm>
            <a:off x="638175" y="31926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53" name="Google Shape;853;p47"/>
          <p:cNvSpPr/>
          <p:nvPr/>
        </p:nvSpPr>
        <p:spPr>
          <a:xfrm>
            <a:off x="657225" y="4380179"/>
            <a:ext cx="359409" cy="310514"/>
          </a:xfrm>
          <a:custGeom>
            <a:rect b="b" l="l" r="r" t="t"/>
            <a:pathLst>
              <a:path extrusionOk="0" h="310514" w="359409">
                <a:moveTo>
                  <a:pt x="269747" y="0"/>
                </a:moveTo>
                <a:lnTo>
                  <a:pt x="89039" y="0"/>
                </a:lnTo>
                <a:lnTo>
                  <a:pt x="0" y="155244"/>
                </a:lnTo>
                <a:lnTo>
                  <a:pt x="89039" y="310489"/>
                </a:lnTo>
                <a:lnTo>
                  <a:pt x="269747" y="310489"/>
                </a:lnTo>
                <a:lnTo>
                  <a:pt x="358800" y="155244"/>
                </a:lnTo>
                <a:lnTo>
                  <a:pt x="269747"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54" name="Google Shape;854;p47"/>
          <p:cNvSpPr/>
          <p:nvPr/>
        </p:nvSpPr>
        <p:spPr>
          <a:xfrm>
            <a:off x="203193" y="3022726"/>
            <a:ext cx="166370" cy="288289"/>
          </a:xfrm>
          <a:custGeom>
            <a:rect b="b" l="l" r="r" t="t"/>
            <a:pathLst>
              <a:path extrusionOk="0" h="288289" w="166370">
                <a:moveTo>
                  <a:pt x="147847" y="0"/>
                </a:moveTo>
                <a:lnTo>
                  <a:pt x="18028" y="0"/>
                </a:lnTo>
                <a:lnTo>
                  <a:pt x="14256" y="381"/>
                </a:lnTo>
                <a:lnTo>
                  <a:pt x="0" y="270637"/>
                </a:lnTo>
                <a:lnTo>
                  <a:pt x="260" y="273431"/>
                </a:lnTo>
                <a:lnTo>
                  <a:pt x="18028" y="287781"/>
                </a:lnTo>
                <a:lnTo>
                  <a:pt x="147847" y="287781"/>
                </a:lnTo>
                <a:lnTo>
                  <a:pt x="165685" y="272669"/>
                </a:lnTo>
                <a:lnTo>
                  <a:pt x="82937" y="272669"/>
                </a:lnTo>
                <a:lnTo>
                  <a:pt x="80550" y="272415"/>
                </a:lnTo>
                <a:lnTo>
                  <a:pt x="70974" y="260731"/>
                </a:lnTo>
                <a:lnTo>
                  <a:pt x="71329" y="258318"/>
                </a:lnTo>
                <a:lnTo>
                  <a:pt x="82937" y="248793"/>
                </a:lnTo>
                <a:lnTo>
                  <a:pt x="165970" y="248793"/>
                </a:lnTo>
                <a:lnTo>
                  <a:pt x="165970" y="233806"/>
                </a:lnTo>
                <a:lnTo>
                  <a:pt x="18028" y="233806"/>
                </a:lnTo>
                <a:lnTo>
                  <a:pt x="18028" y="35941"/>
                </a:lnTo>
                <a:lnTo>
                  <a:pt x="165970" y="35941"/>
                </a:lnTo>
                <a:lnTo>
                  <a:pt x="165970" y="21590"/>
                </a:lnTo>
                <a:lnTo>
                  <a:pt x="77819" y="21590"/>
                </a:lnTo>
                <a:lnTo>
                  <a:pt x="76092" y="21209"/>
                </a:lnTo>
                <a:lnTo>
                  <a:pt x="75076" y="20574"/>
                </a:lnTo>
                <a:lnTo>
                  <a:pt x="74047" y="19177"/>
                </a:lnTo>
                <a:lnTo>
                  <a:pt x="73717" y="17780"/>
                </a:lnTo>
                <a:lnTo>
                  <a:pt x="74047" y="16129"/>
                </a:lnTo>
                <a:lnTo>
                  <a:pt x="76092" y="14097"/>
                </a:lnTo>
                <a:lnTo>
                  <a:pt x="77819" y="13716"/>
                </a:lnTo>
                <a:lnTo>
                  <a:pt x="165419" y="13716"/>
                </a:lnTo>
                <a:lnTo>
                  <a:pt x="164598" y="11049"/>
                </a:lnTo>
                <a:lnTo>
                  <a:pt x="151619" y="381"/>
                </a:lnTo>
                <a:lnTo>
                  <a:pt x="147847" y="0"/>
                </a:lnTo>
                <a:close/>
              </a:path>
              <a:path extrusionOk="0" h="288289"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89" w="166370">
                <a:moveTo>
                  <a:pt x="165970" y="35941"/>
                </a:moveTo>
                <a:lnTo>
                  <a:pt x="147847" y="35941"/>
                </a:lnTo>
                <a:lnTo>
                  <a:pt x="147847" y="233806"/>
                </a:lnTo>
                <a:lnTo>
                  <a:pt x="165970" y="233806"/>
                </a:lnTo>
                <a:lnTo>
                  <a:pt x="165970" y="35941"/>
                </a:lnTo>
                <a:close/>
              </a:path>
              <a:path extrusionOk="0" h="288289" w="166370">
                <a:moveTo>
                  <a:pt x="165419" y="13716"/>
                </a:moveTo>
                <a:lnTo>
                  <a:pt x="88055" y="13716"/>
                </a:lnTo>
                <a:lnTo>
                  <a:pt x="89770" y="14097"/>
                </a:lnTo>
                <a:lnTo>
                  <a:pt x="91815" y="16129"/>
                </a:lnTo>
                <a:lnTo>
                  <a:pt x="92157" y="17780"/>
                </a:lnTo>
                <a:lnTo>
                  <a:pt x="91815" y="19177"/>
                </a:lnTo>
                <a:lnTo>
                  <a:pt x="90799" y="20574"/>
                </a:lnTo>
                <a:lnTo>
                  <a:pt x="89770" y="21209"/>
                </a:lnTo>
                <a:lnTo>
                  <a:pt x="88055" y="21590"/>
                </a:lnTo>
                <a:lnTo>
                  <a:pt x="165970" y="21590"/>
                </a:lnTo>
                <a:lnTo>
                  <a:pt x="165934" y="17780"/>
                </a:lnTo>
                <a:lnTo>
                  <a:pt x="165614" y="14350"/>
                </a:lnTo>
                <a:lnTo>
                  <a:pt x="165419" y="13716"/>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55" name="Google Shape;855;p47"/>
          <p:cNvSpPr/>
          <p:nvPr/>
        </p:nvSpPr>
        <p:spPr>
          <a:xfrm>
            <a:off x="353563" y="1007118"/>
            <a:ext cx="121200" cy="269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56" name="Google Shape;856;p47"/>
          <p:cNvSpPr/>
          <p:nvPr/>
        </p:nvSpPr>
        <p:spPr>
          <a:xfrm>
            <a:off x="295732" y="877697"/>
            <a:ext cx="247650" cy="296544"/>
          </a:xfrm>
          <a:custGeom>
            <a:rect b="b" l="l" r="r" t="t"/>
            <a:pathLst>
              <a:path extrusionOk="0" h="296544" w="247650">
                <a:moveTo>
                  <a:pt x="172986" y="296163"/>
                </a:moveTo>
                <a:lnTo>
                  <a:pt x="175933" y="283210"/>
                </a:lnTo>
                <a:lnTo>
                  <a:pt x="180022" y="270890"/>
                </a:lnTo>
                <a:lnTo>
                  <a:pt x="201714" y="228726"/>
                </a:lnTo>
                <a:lnTo>
                  <a:pt x="214617" y="209930"/>
                </a:lnTo>
                <a:lnTo>
                  <a:pt x="221068" y="200532"/>
                </a:lnTo>
                <a:lnTo>
                  <a:pt x="241592" y="160654"/>
                </a:lnTo>
                <a:lnTo>
                  <a:pt x="246862" y="130175"/>
                </a:lnTo>
                <a:lnTo>
                  <a:pt x="247459" y="123698"/>
                </a:lnTo>
                <a:lnTo>
                  <a:pt x="246278" y="110870"/>
                </a:lnTo>
                <a:lnTo>
                  <a:pt x="244525" y="98551"/>
                </a:lnTo>
                <a:lnTo>
                  <a:pt x="226352" y="54610"/>
                </a:lnTo>
                <a:lnTo>
                  <a:pt x="192925" y="21208"/>
                </a:lnTo>
                <a:lnTo>
                  <a:pt x="148361" y="2412"/>
                </a:lnTo>
                <a:lnTo>
                  <a:pt x="123723" y="0"/>
                </a:lnTo>
                <a:lnTo>
                  <a:pt x="75641" y="10032"/>
                </a:lnTo>
                <a:lnTo>
                  <a:pt x="36347" y="36322"/>
                </a:lnTo>
                <a:lnTo>
                  <a:pt x="9969" y="75691"/>
                </a:lnTo>
                <a:lnTo>
                  <a:pt x="0" y="123698"/>
                </a:lnTo>
                <a:lnTo>
                  <a:pt x="9969" y="171195"/>
                </a:lnTo>
                <a:lnTo>
                  <a:pt x="32842" y="209930"/>
                </a:lnTo>
                <a:lnTo>
                  <a:pt x="45745" y="228726"/>
                </a:lnTo>
                <a:lnTo>
                  <a:pt x="51587" y="238632"/>
                </a:lnTo>
                <a:lnTo>
                  <a:pt x="57467" y="248665"/>
                </a:lnTo>
                <a:lnTo>
                  <a:pt x="62737" y="259206"/>
                </a:lnTo>
                <a:lnTo>
                  <a:pt x="67436" y="270890"/>
                </a:lnTo>
                <a:lnTo>
                  <a:pt x="71526" y="283210"/>
                </a:lnTo>
                <a:lnTo>
                  <a:pt x="74472" y="296163"/>
                </a:lnTo>
              </a:path>
            </a:pathLst>
          </a:custGeom>
          <a:noFill/>
          <a:ln cap="flat" cmpd="sng" w="12150">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57" name="Google Shape;857;p47"/>
          <p:cNvSpPr/>
          <p:nvPr/>
        </p:nvSpPr>
        <p:spPr>
          <a:xfrm>
            <a:off x="369984" y="1001276"/>
            <a:ext cx="115500" cy="180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58" name="Google Shape;858;p47"/>
          <p:cNvSpPr/>
          <p:nvPr/>
        </p:nvSpPr>
        <p:spPr>
          <a:xfrm>
            <a:off x="542925" y="3612134"/>
            <a:ext cx="820419" cy="710564"/>
          </a:xfrm>
          <a:custGeom>
            <a:rect b="b" l="l" r="r" t="t"/>
            <a:pathLst>
              <a:path extrusionOk="0" h="710564" w="820419">
                <a:moveTo>
                  <a:pt x="0" y="355091"/>
                </a:moveTo>
                <a:lnTo>
                  <a:pt x="203644" y="710145"/>
                </a:lnTo>
                <a:lnTo>
                  <a:pt x="616254" y="710145"/>
                </a:lnTo>
                <a:lnTo>
                  <a:pt x="819912" y="355091"/>
                </a:lnTo>
                <a:lnTo>
                  <a:pt x="616254" y="0"/>
                </a:lnTo>
                <a:lnTo>
                  <a:pt x="203644" y="0"/>
                </a:lnTo>
                <a:lnTo>
                  <a:pt x="0" y="355091"/>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59" name="Google Shape;859;p47"/>
          <p:cNvSpPr/>
          <p:nvPr/>
        </p:nvSpPr>
        <p:spPr>
          <a:xfrm>
            <a:off x="728992" y="424687"/>
            <a:ext cx="429259" cy="371475"/>
          </a:xfrm>
          <a:custGeom>
            <a:rect b="b" l="l" r="r" t="t"/>
            <a:pathLst>
              <a:path extrusionOk="0" h="371475" w="429259">
                <a:moveTo>
                  <a:pt x="322287" y="0"/>
                </a:moveTo>
                <a:lnTo>
                  <a:pt x="106426" y="0"/>
                </a:lnTo>
                <a:lnTo>
                  <a:pt x="0" y="185547"/>
                </a:lnTo>
                <a:lnTo>
                  <a:pt x="106426" y="371094"/>
                </a:lnTo>
                <a:lnTo>
                  <a:pt x="322287" y="371094"/>
                </a:lnTo>
                <a:lnTo>
                  <a:pt x="428701" y="185547"/>
                </a:lnTo>
                <a:lnTo>
                  <a:pt x="322287"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60" name="Google Shape;860;p47"/>
          <p:cNvSpPr/>
          <p:nvPr/>
        </p:nvSpPr>
        <p:spPr>
          <a:xfrm>
            <a:off x="0" y="3996029"/>
            <a:ext cx="704850" cy="709929"/>
          </a:xfrm>
          <a:custGeom>
            <a:rect b="b" l="l" r="r" t="t"/>
            <a:pathLst>
              <a:path extrusionOk="0" h="709929" w="704850">
                <a:moveTo>
                  <a:pt x="501294" y="0"/>
                </a:moveTo>
                <a:lnTo>
                  <a:pt x="88503" y="0"/>
                </a:lnTo>
                <a:lnTo>
                  <a:pt x="0" y="154301"/>
                </a:lnTo>
                <a:lnTo>
                  <a:pt x="0" y="555482"/>
                </a:lnTo>
                <a:lnTo>
                  <a:pt x="88503" y="709790"/>
                </a:lnTo>
                <a:lnTo>
                  <a:pt x="501294" y="709790"/>
                </a:lnTo>
                <a:lnTo>
                  <a:pt x="704850" y="354888"/>
                </a:lnTo>
                <a:lnTo>
                  <a:pt x="5012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61" name="Google Shape;861;p47"/>
          <p:cNvSpPr/>
          <p:nvPr/>
        </p:nvSpPr>
        <p:spPr>
          <a:xfrm>
            <a:off x="411200" y="258572"/>
            <a:ext cx="359409" cy="310515"/>
          </a:xfrm>
          <a:custGeom>
            <a:rect b="b" l="l" r="r" t="t"/>
            <a:pathLst>
              <a:path extrusionOk="0" h="310515" w="359409">
                <a:moveTo>
                  <a:pt x="0" y="155320"/>
                </a:moveTo>
                <a:lnTo>
                  <a:pt x="89039" y="310514"/>
                </a:lnTo>
                <a:lnTo>
                  <a:pt x="269748" y="310514"/>
                </a:lnTo>
                <a:lnTo>
                  <a:pt x="358800" y="155320"/>
                </a:lnTo>
                <a:lnTo>
                  <a:pt x="269748" y="0"/>
                </a:lnTo>
                <a:lnTo>
                  <a:pt x="89039" y="0"/>
                </a:lnTo>
                <a:lnTo>
                  <a:pt x="0" y="155320"/>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62" name="Google Shape;862;p47"/>
          <p:cNvSpPr/>
          <p:nvPr/>
        </p:nvSpPr>
        <p:spPr>
          <a:xfrm>
            <a:off x="828852" y="3843146"/>
            <a:ext cx="248100" cy="248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63" name="Google Shape;863;p47"/>
          <p:cNvSpPr/>
          <p:nvPr/>
        </p:nvSpPr>
        <p:spPr>
          <a:xfrm>
            <a:off x="67091" y="1681733"/>
            <a:ext cx="455700" cy="4371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64" name="Google Shape;864;p47"/>
          <p:cNvSpPr/>
          <p:nvPr/>
        </p:nvSpPr>
        <p:spPr>
          <a:xfrm>
            <a:off x="144945" y="4214495"/>
            <a:ext cx="300355" cy="273050"/>
          </a:xfrm>
          <a:custGeom>
            <a:rect b="b" l="l" r="r" t="t"/>
            <a:pathLst>
              <a:path extrusionOk="0" h="273050" w="300355">
                <a:moveTo>
                  <a:pt x="157632" y="0"/>
                </a:moveTo>
                <a:lnTo>
                  <a:pt x="142278" y="0"/>
                </a:lnTo>
                <a:lnTo>
                  <a:pt x="134607" y="469"/>
                </a:lnTo>
                <a:lnTo>
                  <a:pt x="84912" y="12217"/>
                </a:lnTo>
                <a:lnTo>
                  <a:pt x="78587" y="15379"/>
                </a:lnTo>
                <a:lnTo>
                  <a:pt x="72263" y="18072"/>
                </a:lnTo>
                <a:lnTo>
                  <a:pt x="38836" y="41567"/>
                </a:lnTo>
                <a:lnTo>
                  <a:pt x="14909" y="71843"/>
                </a:lnTo>
                <a:lnTo>
                  <a:pt x="1790" y="107975"/>
                </a:lnTo>
                <a:lnTo>
                  <a:pt x="0" y="120611"/>
                </a:lnTo>
                <a:lnTo>
                  <a:pt x="0" y="134162"/>
                </a:lnTo>
                <a:lnTo>
                  <a:pt x="889" y="141401"/>
                </a:lnTo>
                <a:lnTo>
                  <a:pt x="1790" y="148170"/>
                </a:lnTo>
                <a:lnTo>
                  <a:pt x="3606" y="154495"/>
                </a:lnTo>
                <a:lnTo>
                  <a:pt x="5422" y="161264"/>
                </a:lnTo>
                <a:lnTo>
                  <a:pt x="24841" y="197396"/>
                </a:lnTo>
                <a:lnTo>
                  <a:pt x="28905" y="202818"/>
                </a:lnTo>
                <a:lnTo>
                  <a:pt x="38836" y="212775"/>
                </a:lnTo>
                <a:lnTo>
                  <a:pt x="44259" y="217728"/>
                </a:lnTo>
                <a:lnTo>
                  <a:pt x="49669" y="222262"/>
                </a:lnTo>
                <a:lnTo>
                  <a:pt x="46075" y="229031"/>
                </a:lnTo>
                <a:lnTo>
                  <a:pt x="21678" y="259753"/>
                </a:lnTo>
                <a:lnTo>
                  <a:pt x="4953" y="269684"/>
                </a:lnTo>
                <a:lnTo>
                  <a:pt x="0" y="271932"/>
                </a:lnTo>
                <a:lnTo>
                  <a:pt x="2260" y="271932"/>
                </a:lnTo>
                <a:lnTo>
                  <a:pt x="9029" y="272846"/>
                </a:lnTo>
                <a:lnTo>
                  <a:pt x="25285" y="272846"/>
                </a:lnTo>
                <a:lnTo>
                  <a:pt x="69557" y="261099"/>
                </a:lnTo>
                <a:lnTo>
                  <a:pt x="92138" y="244843"/>
                </a:lnTo>
                <a:lnTo>
                  <a:pt x="208229" y="244843"/>
                </a:lnTo>
                <a:lnTo>
                  <a:pt x="245262" y="225869"/>
                </a:lnTo>
                <a:lnTo>
                  <a:pt x="256095" y="217284"/>
                </a:lnTo>
                <a:lnTo>
                  <a:pt x="261073" y="213220"/>
                </a:lnTo>
                <a:lnTo>
                  <a:pt x="265582" y="208241"/>
                </a:lnTo>
                <a:lnTo>
                  <a:pt x="270116" y="203720"/>
                </a:lnTo>
                <a:lnTo>
                  <a:pt x="274167" y="198767"/>
                </a:lnTo>
                <a:lnTo>
                  <a:pt x="293141" y="165328"/>
                </a:lnTo>
                <a:lnTo>
                  <a:pt x="299910" y="120611"/>
                </a:lnTo>
                <a:lnTo>
                  <a:pt x="298119" y="107975"/>
                </a:lnTo>
                <a:lnTo>
                  <a:pt x="285026" y="71843"/>
                </a:lnTo>
                <a:lnTo>
                  <a:pt x="261073" y="41567"/>
                </a:lnTo>
                <a:lnTo>
                  <a:pt x="227647" y="18072"/>
                </a:lnTo>
                <a:lnTo>
                  <a:pt x="221322" y="15379"/>
                </a:lnTo>
                <a:lnTo>
                  <a:pt x="214998" y="12217"/>
                </a:lnTo>
                <a:lnTo>
                  <a:pt x="194678" y="5422"/>
                </a:lnTo>
                <a:lnTo>
                  <a:pt x="187439" y="3632"/>
                </a:lnTo>
                <a:lnTo>
                  <a:pt x="180213" y="2285"/>
                </a:lnTo>
                <a:lnTo>
                  <a:pt x="165303" y="469"/>
                </a:lnTo>
                <a:lnTo>
                  <a:pt x="157632" y="0"/>
                </a:lnTo>
                <a:close/>
              </a:path>
              <a:path extrusionOk="0" h="273050" w="300355">
                <a:moveTo>
                  <a:pt x="208229" y="244843"/>
                </a:moveTo>
                <a:lnTo>
                  <a:pt x="92138" y="244843"/>
                </a:lnTo>
                <a:lnTo>
                  <a:pt x="105702" y="249351"/>
                </a:lnTo>
                <a:lnTo>
                  <a:pt x="127368" y="253428"/>
                </a:lnTo>
                <a:lnTo>
                  <a:pt x="134607" y="254330"/>
                </a:lnTo>
                <a:lnTo>
                  <a:pt x="142278" y="254774"/>
                </a:lnTo>
                <a:lnTo>
                  <a:pt x="157632" y="254774"/>
                </a:lnTo>
                <a:lnTo>
                  <a:pt x="201447" y="247103"/>
                </a:lnTo>
                <a:lnTo>
                  <a:pt x="208229" y="244843"/>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65" name="Google Shape;865;p47"/>
          <p:cNvSpPr txBox="1"/>
          <p:nvPr/>
        </p:nvSpPr>
        <p:spPr>
          <a:xfrm>
            <a:off x="2815875" y="4269225"/>
            <a:ext cx="22935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7"/>
          <p:cNvSpPr txBox="1"/>
          <p:nvPr/>
        </p:nvSpPr>
        <p:spPr>
          <a:xfrm>
            <a:off x="2027625" y="577300"/>
            <a:ext cx="6551400" cy="112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18BAD4"/>
                </a:solidFill>
                <a:latin typeface="Georgia"/>
                <a:ea typeface="Georgia"/>
                <a:cs typeface="Georgia"/>
                <a:sym typeface="Georgia"/>
              </a:rPr>
              <a:t>Utterances and Intents</a:t>
            </a:r>
            <a:endParaRPr b="1" sz="4000">
              <a:solidFill>
                <a:srgbClr val="18BAD4"/>
              </a:solidFill>
              <a:latin typeface="Georgia"/>
              <a:ea typeface="Georgia"/>
              <a:cs typeface="Georgia"/>
              <a:sym typeface="Georgia"/>
            </a:endParaRPr>
          </a:p>
        </p:txBody>
      </p:sp>
      <p:sp>
        <p:nvSpPr>
          <p:cNvPr id="867" name="Google Shape;867;p47"/>
          <p:cNvSpPr txBox="1"/>
          <p:nvPr/>
        </p:nvSpPr>
        <p:spPr>
          <a:xfrm>
            <a:off x="1399650" y="1699300"/>
            <a:ext cx="8575800" cy="411300"/>
          </a:xfrm>
          <a:prstGeom prst="rect">
            <a:avLst/>
          </a:prstGeom>
          <a:noFill/>
          <a:ln>
            <a:noFill/>
          </a:ln>
        </p:spPr>
        <p:txBody>
          <a:bodyPr anchorCtr="0" anchor="t" bIns="27425" lIns="27425" spcFirstLastPara="1" rIns="27425" wrap="square" tIns="27425">
            <a:noAutofit/>
          </a:bodyPr>
          <a:lstStyle/>
          <a:p>
            <a:pPr indent="0" lvl="0" marL="0" rtl="0" algn="l">
              <a:spcBef>
                <a:spcPts val="0"/>
              </a:spcBef>
              <a:spcAft>
                <a:spcPts val="0"/>
              </a:spcAft>
              <a:buNone/>
            </a:pPr>
            <a:r>
              <a:rPr lang="en" sz="2400">
                <a:solidFill>
                  <a:srgbClr val="B5B5B5"/>
                </a:solidFill>
              </a:rPr>
              <a:t>Alexa, open </a:t>
            </a:r>
            <a:r>
              <a:rPr lang="en" sz="2400">
                <a:solidFill>
                  <a:srgbClr val="FFFFFF"/>
                </a:solidFill>
              </a:rPr>
              <a:t>Delhi Guide </a:t>
            </a:r>
            <a:r>
              <a:rPr lang="en" sz="2400">
                <a:solidFill>
                  <a:srgbClr val="FFB339"/>
                </a:solidFill>
              </a:rPr>
              <a:t>and recommend an attraction</a:t>
            </a:r>
            <a:endParaRPr sz="2400">
              <a:solidFill>
                <a:srgbClr val="FFFFFF"/>
              </a:solidFill>
            </a:endParaRPr>
          </a:p>
        </p:txBody>
      </p:sp>
      <p:sp>
        <p:nvSpPr>
          <p:cNvPr id="868" name="Google Shape;868;p47"/>
          <p:cNvSpPr/>
          <p:nvPr/>
        </p:nvSpPr>
        <p:spPr>
          <a:xfrm>
            <a:off x="3129508" y="2160968"/>
            <a:ext cx="1504652" cy="135160"/>
          </a:xfrm>
          <a:custGeom>
            <a:rect b="b" l="l" r="r" t="t"/>
            <a:pathLst>
              <a:path extrusionOk="0" h="314325" w="1785937">
                <a:moveTo>
                  <a:pt x="0" y="0"/>
                </a:moveTo>
                <a:lnTo>
                  <a:pt x="0" y="314325"/>
                </a:lnTo>
                <a:lnTo>
                  <a:pt x="1785937" y="314325"/>
                </a:lnTo>
                <a:lnTo>
                  <a:pt x="1785937" y="0"/>
                </a:lnTo>
              </a:path>
            </a:pathLst>
          </a:custGeom>
          <a:noFill/>
          <a:ln cap="flat" cmpd="sng" w="19050">
            <a:solidFill>
              <a:srgbClr val="66DFFF"/>
            </a:solidFill>
            <a:prstDash val="solid"/>
            <a:round/>
            <a:headEnd len="sm" w="sm" type="none"/>
            <a:tailEnd len="sm" w="sm" type="none"/>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FFFFFF"/>
              </a:buClr>
              <a:buSzPts val="1013"/>
              <a:buFont typeface="Arial"/>
              <a:buNone/>
            </a:pPr>
            <a:r>
              <a:t/>
            </a:r>
            <a:endParaRPr b="0" i="0" sz="1013" u="none" cap="none" strike="noStrike">
              <a:solidFill>
                <a:srgbClr val="FFFFFF"/>
              </a:solidFill>
              <a:latin typeface="Arial"/>
              <a:ea typeface="Arial"/>
              <a:cs typeface="Arial"/>
              <a:sym typeface="Arial"/>
            </a:endParaRPr>
          </a:p>
        </p:txBody>
      </p:sp>
      <p:sp>
        <p:nvSpPr>
          <p:cNvPr id="869" name="Google Shape;869;p47"/>
          <p:cNvSpPr/>
          <p:nvPr/>
        </p:nvSpPr>
        <p:spPr>
          <a:xfrm>
            <a:off x="4843182" y="2161178"/>
            <a:ext cx="4013893" cy="150876"/>
          </a:xfrm>
          <a:custGeom>
            <a:rect b="b" l="l" r="r" t="t"/>
            <a:pathLst>
              <a:path extrusionOk="0" h="314325" w="1785937">
                <a:moveTo>
                  <a:pt x="0" y="0"/>
                </a:moveTo>
                <a:lnTo>
                  <a:pt x="0" y="314325"/>
                </a:lnTo>
                <a:lnTo>
                  <a:pt x="1785937" y="314325"/>
                </a:lnTo>
                <a:lnTo>
                  <a:pt x="1785937" y="0"/>
                </a:lnTo>
              </a:path>
            </a:pathLst>
          </a:custGeom>
          <a:noFill/>
          <a:ln cap="flat" cmpd="sng" w="19050">
            <a:solidFill>
              <a:srgbClr val="66DFFF"/>
            </a:solidFill>
            <a:prstDash val="solid"/>
            <a:round/>
            <a:headEnd len="sm" w="sm" type="none"/>
            <a:tailEnd len="sm" w="sm" type="none"/>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FFFFFF"/>
              </a:buClr>
              <a:buSzPts val="1013"/>
              <a:buFont typeface="Arial"/>
              <a:buNone/>
            </a:pPr>
            <a:r>
              <a:t/>
            </a:r>
            <a:endParaRPr b="0" i="0" sz="1013" u="none" cap="none" strike="noStrike">
              <a:solidFill>
                <a:srgbClr val="FFFFFF"/>
              </a:solidFill>
              <a:latin typeface="Arial"/>
              <a:ea typeface="Arial"/>
              <a:cs typeface="Arial"/>
              <a:sym typeface="Arial"/>
            </a:endParaRPr>
          </a:p>
        </p:txBody>
      </p:sp>
      <p:sp>
        <p:nvSpPr>
          <p:cNvPr id="870" name="Google Shape;870;p47"/>
          <p:cNvSpPr txBox="1"/>
          <p:nvPr/>
        </p:nvSpPr>
        <p:spPr>
          <a:xfrm>
            <a:off x="1363339" y="2321854"/>
            <a:ext cx="1045800" cy="265500"/>
          </a:xfrm>
          <a:prstGeom prst="rect">
            <a:avLst/>
          </a:prstGeom>
          <a:no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66DFFF"/>
              </a:buClr>
              <a:buSzPts val="1350"/>
              <a:buFont typeface="Arial"/>
              <a:buNone/>
            </a:pPr>
            <a:r>
              <a:rPr b="0" i="0" lang="en" sz="1350" u="none" cap="none" strike="noStrike">
                <a:solidFill>
                  <a:srgbClr val="66DFFF"/>
                </a:solidFill>
                <a:latin typeface="Arial"/>
                <a:ea typeface="Arial"/>
                <a:cs typeface="Arial"/>
                <a:sym typeface="Arial"/>
              </a:rPr>
              <a:t>wake word</a:t>
            </a:r>
            <a:endParaRPr/>
          </a:p>
        </p:txBody>
      </p:sp>
      <p:sp>
        <p:nvSpPr>
          <p:cNvPr id="871" name="Google Shape;871;p47"/>
          <p:cNvSpPr txBox="1"/>
          <p:nvPr/>
        </p:nvSpPr>
        <p:spPr>
          <a:xfrm>
            <a:off x="5687487" y="2292648"/>
            <a:ext cx="1992600" cy="303900"/>
          </a:xfrm>
          <a:prstGeom prst="rect">
            <a:avLst/>
          </a:prstGeom>
          <a:no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66DFFF"/>
              </a:buClr>
              <a:buSzPts val="1600"/>
              <a:buFont typeface="Arial"/>
              <a:buNone/>
            </a:pPr>
            <a:r>
              <a:rPr b="0" i="0" lang="en" sz="1600" u="none" cap="none" strike="noStrike">
                <a:solidFill>
                  <a:srgbClr val="66DFFF"/>
                </a:solidFill>
                <a:latin typeface="Arial"/>
                <a:ea typeface="Arial"/>
                <a:cs typeface="Arial"/>
                <a:sym typeface="Arial"/>
              </a:rPr>
              <a:t>utterance</a:t>
            </a:r>
            <a:endParaRPr/>
          </a:p>
        </p:txBody>
      </p:sp>
      <p:sp>
        <p:nvSpPr>
          <p:cNvPr id="872" name="Google Shape;872;p47"/>
          <p:cNvSpPr txBox="1"/>
          <p:nvPr/>
        </p:nvSpPr>
        <p:spPr>
          <a:xfrm>
            <a:off x="2501468" y="2311883"/>
            <a:ext cx="2761200" cy="303900"/>
          </a:xfrm>
          <a:prstGeom prst="rect">
            <a:avLst/>
          </a:prstGeom>
          <a:no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66DFFF"/>
              </a:buClr>
              <a:buSzPts val="1600"/>
              <a:buFont typeface="Arial"/>
              <a:buNone/>
            </a:pPr>
            <a:r>
              <a:rPr b="0" i="0" lang="en" sz="1600" u="none" cap="none" strike="noStrike">
                <a:solidFill>
                  <a:srgbClr val="66DFFF"/>
                </a:solidFill>
                <a:latin typeface="Arial"/>
                <a:ea typeface="Arial"/>
                <a:cs typeface="Arial"/>
                <a:sym typeface="Arial"/>
              </a:rPr>
              <a:t>Invocation name</a:t>
            </a:r>
            <a:endParaRPr b="0" i="0" sz="1600" u="none" cap="none" strike="noStrike">
              <a:solidFill>
                <a:srgbClr val="66DFFF"/>
              </a:solidFill>
              <a:latin typeface="Arial"/>
              <a:ea typeface="Arial"/>
              <a:cs typeface="Arial"/>
              <a:sym typeface="Arial"/>
            </a:endParaRPr>
          </a:p>
        </p:txBody>
      </p:sp>
      <p:sp>
        <p:nvSpPr>
          <p:cNvPr id="873" name="Google Shape;873;p47"/>
          <p:cNvSpPr txBox="1"/>
          <p:nvPr/>
        </p:nvSpPr>
        <p:spPr>
          <a:xfrm>
            <a:off x="2329214" y="2331120"/>
            <a:ext cx="591600" cy="265500"/>
          </a:xfrm>
          <a:prstGeom prst="rect">
            <a:avLst/>
          </a:prstGeom>
          <a:no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66DFFF"/>
              </a:buClr>
              <a:buSzPts val="1350"/>
              <a:buFont typeface="Arial"/>
              <a:buNone/>
            </a:pPr>
            <a:r>
              <a:rPr b="0" i="0" lang="en" sz="1350" u="none" cap="none" strike="noStrike">
                <a:solidFill>
                  <a:srgbClr val="66DFFF"/>
                </a:solidFill>
                <a:latin typeface="Arial"/>
                <a:ea typeface="Arial"/>
                <a:cs typeface="Arial"/>
                <a:sym typeface="Arial"/>
              </a:rPr>
              <a:t>launch</a:t>
            </a:r>
            <a:endParaRPr b="0" i="0" sz="1350" u="none" cap="none" strike="noStrike">
              <a:solidFill>
                <a:srgbClr val="66DFFF"/>
              </a:solidFill>
              <a:latin typeface="Arial"/>
              <a:ea typeface="Arial"/>
              <a:cs typeface="Arial"/>
              <a:sym typeface="Arial"/>
            </a:endParaRPr>
          </a:p>
        </p:txBody>
      </p:sp>
      <p:sp>
        <p:nvSpPr>
          <p:cNvPr id="874" name="Google Shape;874;p47"/>
          <p:cNvSpPr/>
          <p:nvPr/>
        </p:nvSpPr>
        <p:spPr>
          <a:xfrm>
            <a:off x="1399650" y="2143774"/>
            <a:ext cx="794742" cy="137517"/>
          </a:xfrm>
          <a:custGeom>
            <a:rect b="b" l="l" r="r" t="t"/>
            <a:pathLst>
              <a:path extrusionOk="0" h="314325" w="1785937">
                <a:moveTo>
                  <a:pt x="0" y="0"/>
                </a:moveTo>
                <a:lnTo>
                  <a:pt x="0" y="314325"/>
                </a:lnTo>
                <a:lnTo>
                  <a:pt x="1785937" y="314325"/>
                </a:lnTo>
                <a:lnTo>
                  <a:pt x="1785937" y="0"/>
                </a:lnTo>
              </a:path>
            </a:pathLst>
          </a:custGeom>
          <a:noFill/>
          <a:ln cap="flat" cmpd="sng" w="19050">
            <a:solidFill>
              <a:srgbClr val="66DFFF"/>
            </a:solidFill>
            <a:prstDash val="solid"/>
            <a:round/>
            <a:headEnd len="sm" w="sm" type="none"/>
            <a:tailEnd len="sm" w="sm" type="none"/>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FFFFFF"/>
              </a:buClr>
              <a:buSzPts val="1013"/>
              <a:buFont typeface="Arial"/>
              <a:buNone/>
            </a:pPr>
            <a:r>
              <a:t/>
            </a:r>
            <a:endParaRPr b="0" i="0" sz="1013" u="none" cap="none" strike="noStrike">
              <a:solidFill>
                <a:srgbClr val="66DFFF"/>
              </a:solidFill>
              <a:latin typeface="Arial"/>
              <a:ea typeface="Arial"/>
              <a:cs typeface="Arial"/>
              <a:sym typeface="Arial"/>
            </a:endParaRPr>
          </a:p>
        </p:txBody>
      </p:sp>
      <p:sp>
        <p:nvSpPr>
          <p:cNvPr id="875" name="Google Shape;875;p47"/>
          <p:cNvSpPr/>
          <p:nvPr/>
        </p:nvSpPr>
        <p:spPr>
          <a:xfrm>
            <a:off x="2418561" y="2160968"/>
            <a:ext cx="504527" cy="135160"/>
          </a:xfrm>
          <a:custGeom>
            <a:rect b="b" l="l" r="r" t="t"/>
            <a:pathLst>
              <a:path extrusionOk="0" h="314325" w="1785937">
                <a:moveTo>
                  <a:pt x="0" y="0"/>
                </a:moveTo>
                <a:lnTo>
                  <a:pt x="0" y="314325"/>
                </a:lnTo>
                <a:lnTo>
                  <a:pt x="1785937" y="314325"/>
                </a:lnTo>
                <a:lnTo>
                  <a:pt x="1785937" y="0"/>
                </a:lnTo>
              </a:path>
            </a:pathLst>
          </a:custGeom>
          <a:noFill/>
          <a:ln cap="flat" cmpd="sng" w="19050">
            <a:solidFill>
              <a:srgbClr val="66DFFF"/>
            </a:solidFill>
            <a:prstDash val="solid"/>
            <a:round/>
            <a:headEnd len="sm" w="sm" type="none"/>
            <a:tailEnd len="sm" w="sm" type="none"/>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FFFFFF"/>
              </a:buClr>
              <a:buSzPts val="1013"/>
              <a:buFont typeface="Arial"/>
              <a:buNone/>
            </a:pPr>
            <a:r>
              <a:t/>
            </a:r>
            <a:endParaRPr b="0" i="0" sz="1013" u="none" cap="none" strike="noStrike">
              <a:solidFill>
                <a:srgbClr val="66D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879" name="Shape 879"/>
        <p:cNvGrpSpPr/>
        <p:nvPr/>
      </p:nvGrpSpPr>
      <p:grpSpPr>
        <a:xfrm>
          <a:off x="0" y="0"/>
          <a:ext cx="0" cy="0"/>
          <a:chOff x="0" y="0"/>
          <a:chExt cx="0" cy="0"/>
        </a:xfrm>
      </p:grpSpPr>
      <p:sp>
        <p:nvSpPr>
          <p:cNvPr id="880" name="Google Shape;880;p48"/>
          <p:cNvSpPr/>
          <p:nvPr/>
        </p:nvSpPr>
        <p:spPr>
          <a:xfrm>
            <a:off x="0" y="0"/>
            <a:ext cx="9144000" cy="5169218"/>
          </a:xfrm>
          <a:custGeom>
            <a:rect b="b" l="l" r="r" t="t"/>
            <a:pathLst>
              <a:path extrusionOk="0" h="5143500" w="9144000">
                <a:moveTo>
                  <a:pt x="0" y="5143500"/>
                </a:moveTo>
                <a:lnTo>
                  <a:pt x="9144000" y="5143500"/>
                </a:lnTo>
                <a:lnTo>
                  <a:pt x="9144000" y="0"/>
                </a:lnTo>
                <a:lnTo>
                  <a:pt x="0" y="0"/>
                </a:lnTo>
                <a:lnTo>
                  <a:pt x="0" y="5143500"/>
                </a:lnTo>
                <a:close/>
              </a:path>
            </a:pathLst>
          </a:custGeom>
          <a:solidFill>
            <a:srgbClr val="0D293B"/>
          </a:solid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t/>
            </a:r>
            <a:endParaRPr b="1" sz="3200">
              <a:solidFill>
                <a:srgbClr val="18BAD4"/>
              </a:solidFill>
              <a:latin typeface="Georgia"/>
              <a:ea typeface="Georgia"/>
              <a:cs typeface="Georgia"/>
              <a:sym typeface="Georgia"/>
            </a:endParaRPr>
          </a:p>
        </p:txBody>
      </p:sp>
      <p:sp>
        <p:nvSpPr>
          <p:cNvPr id="881" name="Google Shape;881;p48"/>
          <p:cNvSpPr/>
          <p:nvPr/>
        </p:nvSpPr>
        <p:spPr>
          <a:xfrm>
            <a:off x="0" y="619125"/>
            <a:ext cx="9396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82" name="Google Shape;882;p48"/>
          <p:cNvSpPr/>
          <p:nvPr/>
        </p:nvSpPr>
        <p:spPr>
          <a:xfrm>
            <a:off x="0" y="2811526"/>
            <a:ext cx="696595" cy="710564"/>
          </a:xfrm>
          <a:custGeom>
            <a:rect b="b" l="l" r="r" t="t"/>
            <a:pathLst>
              <a:path extrusionOk="0" h="710564" w="696595">
                <a:moveTo>
                  <a:pt x="0" y="571006"/>
                </a:moveTo>
                <a:lnTo>
                  <a:pt x="79816" y="710184"/>
                </a:lnTo>
                <a:lnTo>
                  <a:pt x="492429" y="710184"/>
                </a:lnTo>
                <a:lnTo>
                  <a:pt x="696074" y="355092"/>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83" name="Google Shape;883;p48"/>
          <p:cNvSpPr/>
          <p:nvPr/>
        </p:nvSpPr>
        <p:spPr>
          <a:xfrm>
            <a:off x="638175" y="31926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84" name="Google Shape;884;p48"/>
          <p:cNvSpPr/>
          <p:nvPr/>
        </p:nvSpPr>
        <p:spPr>
          <a:xfrm>
            <a:off x="657225" y="4380179"/>
            <a:ext cx="359409" cy="310514"/>
          </a:xfrm>
          <a:custGeom>
            <a:rect b="b" l="l" r="r" t="t"/>
            <a:pathLst>
              <a:path extrusionOk="0" h="310514" w="359409">
                <a:moveTo>
                  <a:pt x="269747" y="0"/>
                </a:moveTo>
                <a:lnTo>
                  <a:pt x="89039" y="0"/>
                </a:lnTo>
                <a:lnTo>
                  <a:pt x="0" y="155244"/>
                </a:lnTo>
                <a:lnTo>
                  <a:pt x="89039" y="310489"/>
                </a:lnTo>
                <a:lnTo>
                  <a:pt x="269747" y="310489"/>
                </a:lnTo>
                <a:lnTo>
                  <a:pt x="358800" y="155244"/>
                </a:lnTo>
                <a:lnTo>
                  <a:pt x="269747"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85" name="Google Shape;885;p48"/>
          <p:cNvSpPr/>
          <p:nvPr/>
        </p:nvSpPr>
        <p:spPr>
          <a:xfrm>
            <a:off x="203193" y="3022726"/>
            <a:ext cx="166370" cy="288289"/>
          </a:xfrm>
          <a:custGeom>
            <a:rect b="b" l="l" r="r" t="t"/>
            <a:pathLst>
              <a:path extrusionOk="0" h="288289" w="166370">
                <a:moveTo>
                  <a:pt x="147847" y="0"/>
                </a:moveTo>
                <a:lnTo>
                  <a:pt x="18028" y="0"/>
                </a:lnTo>
                <a:lnTo>
                  <a:pt x="14256" y="381"/>
                </a:lnTo>
                <a:lnTo>
                  <a:pt x="0" y="270637"/>
                </a:lnTo>
                <a:lnTo>
                  <a:pt x="260" y="273431"/>
                </a:lnTo>
                <a:lnTo>
                  <a:pt x="18028" y="287781"/>
                </a:lnTo>
                <a:lnTo>
                  <a:pt x="147847" y="287781"/>
                </a:lnTo>
                <a:lnTo>
                  <a:pt x="165685" y="272669"/>
                </a:lnTo>
                <a:lnTo>
                  <a:pt x="82937" y="272669"/>
                </a:lnTo>
                <a:lnTo>
                  <a:pt x="80550" y="272415"/>
                </a:lnTo>
                <a:lnTo>
                  <a:pt x="70974" y="260731"/>
                </a:lnTo>
                <a:lnTo>
                  <a:pt x="71329" y="258318"/>
                </a:lnTo>
                <a:lnTo>
                  <a:pt x="82937" y="248793"/>
                </a:lnTo>
                <a:lnTo>
                  <a:pt x="165970" y="248793"/>
                </a:lnTo>
                <a:lnTo>
                  <a:pt x="165970" y="233806"/>
                </a:lnTo>
                <a:lnTo>
                  <a:pt x="18028" y="233806"/>
                </a:lnTo>
                <a:lnTo>
                  <a:pt x="18028" y="35941"/>
                </a:lnTo>
                <a:lnTo>
                  <a:pt x="165970" y="35941"/>
                </a:lnTo>
                <a:lnTo>
                  <a:pt x="165970" y="21590"/>
                </a:lnTo>
                <a:lnTo>
                  <a:pt x="77819" y="21590"/>
                </a:lnTo>
                <a:lnTo>
                  <a:pt x="76092" y="21209"/>
                </a:lnTo>
                <a:lnTo>
                  <a:pt x="75076" y="20574"/>
                </a:lnTo>
                <a:lnTo>
                  <a:pt x="74047" y="19177"/>
                </a:lnTo>
                <a:lnTo>
                  <a:pt x="73717" y="17780"/>
                </a:lnTo>
                <a:lnTo>
                  <a:pt x="74047" y="16129"/>
                </a:lnTo>
                <a:lnTo>
                  <a:pt x="76092" y="14097"/>
                </a:lnTo>
                <a:lnTo>
                  <a:pt x="77819" y="13716"/>
                </a:lnTo>
                <a:lnTo>
                  <a:pt x="165419" y="13716"/>
                </a:lnTo>
                <a:lnTo>
                  <a:pt x="164598" y="11049"/>
                </a:lnTo>
                <a:lnTo>
                  <a:pt x="151619" y="381"/>
                </a:lnTo>
                <a:lnTo>
                  <a:pt x="147847" y="0"/>
                </a:lnTo>
                <a:close/>
              </a:path>
              <a:path extrusionOk="0" h="288289"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89" w="166370">
                <a:moveTo>
                  <a:pt x="165970" y="35941"/>
                </a:moveTo>
                <a:lnTo>
                  <a:pt x="147847" y="35941"/>
                </a:lnTo>
                <a:lnTo>
                  <a:pt x="147847" y="233806"/>
                </a:lnTo>
                <a:lnTo>
                  <a:pt x="165970" y="233806"/>
                </a:lnTo>
                <a:lnTo>
                  <a:pt x="165970" y="35941"/>
                </a:lnTo>
                <a:close/>
              </a:path>
              <a:path extrusionOk="0" h="288289" w="166370">
                <a:moveTo>
                  <a:pt x="165419" y="13716"/>
                </a:moveTo>
                <a:lnTo>
                  <a:pt x="88055" y="13716"/>
                </a:lnTo>
                <a:lnTo>
                  <a:pt x="89770" y="14097"/>
                </a:lnTo>
                <a:lnTo>
                  <a:pt x="91815" y="16129"/>
                </a:lnTo>
                <a:lnTo>
                  <a:pt x="92157" y="17780"/>
                </a:lnTo>
                <a:lnTo>
                  <a:pt x="91815" y="19177"/>
                </a:lnTo>
                <a:lnTo>
                  <a:pt x="90799" y="20574"/>
                </a:lnTo>
                <a:lnTo>
                  <a:pt x="89770" y="21209"/>
                </a:lnTo>
                <a:lnTo>
                  <a:pt x="88055" y="21590"/>
                </a:lnTo>
                <a:lnTo>
                  <a:pt x="165970" y="21590"/>
                </a:lnTo>
                <a:lnTo>
                  <a:pt x="165934" y="17780"/>
                </a:lnTo>
                <a:lnTo>
                  <a:pt x="165614" y="14350"/>
                </a:lnTo>
                <a:lnTo>
                  <a:pt x="165419" y="13716"/>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86" name="Google Shape;886;p48"/>
          <p:cNvSpPr/>
          <p:nvPr/>
        </p:nvSpPr>
        <p:spPr>
          <a:xfrm>
            <a:off x="353563" y="1007118"/>
            <a:ext cx="121200" cy="269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87" name="Google Shape;887;p48"/>
          <p:cNvSpPr/>
          <p:nvPr/>
        </p:nvSpPr>
        <p:spPr>
          <a:xfrm>
            <a:off x="295732" y="877697"/>
            <a:ext cx="247650" cy="296544"/>
          </a:xfrm>
          <a:custGeom>
            <a:rect b="b" l="l" r="r" t="t"/>
            <a:pathLst>
              <a:path extrusionOk="0" h="296544" w="247650">
                <a:moveTo>
                  <a:pt x="172986" y="296163"/>
                </a:moveTo>
                <a:lnTo>
                  <a:pt x="175933" y="283210"/>
                </a:lnTo>
                <a:lnTo>
                  <a:pt x="180022" y="270890"/>
                </a:lnTo>
                <a:lnTo>
                  <a:pt x="201714" y="228726"/>
                </a:lnTo>
                <a:lnTo>
                  <a:pt x="214617" y="209930"/>
                </a:lnTo>
                <a:lnTo>
                  <a:pt x="221068" y="200532"/>
                </a:lnTo>
                <a:lnTo>
                  <a:pt x="241592" y="160654"/>
                </a:lnTo>
                <a:lnTo>
                  <a:pt x="246862" y="130175"/>
                </a:lnTo>
                <a:lnTo>
                  <a:pt x="247459" y="123698"/>
                </a:lnTo>
                <a:lnTo>
                  <a:pt x="246278" y="110870"/>
                </a:lnTo>
                <a:lnTo>
                  <a:pt x="244525" y="98551"/>
                </a:lnTo>
                <a:lnTo>
                  <a:pt x="226352" y="54610"/>
                </a:lnTo>
                <a:lnTo>
                  <a:pt x="192925" y="21208"/>
                </a:lnTo>
                <a:lnTo>
                  <a:pt x="148361" y="2412"/>
                </a:lnTo>
                <a:lnTo>
                  <a:pt x="123723" y="0"/>
                </a:lnTo>
                <a:lnTo>
                  <a:pt x="75641" y="10032"/>
                </a:lnTo>
                <a:lnTo>
                  <a:pt x="36347" y="36322"/>
                </a:lnTo>
                <a:lnTo>
                  <a:pt x="9969" y="75691"/>
                </a:lnTo>
                <a:lnTo>
                  <a:pt x="0" y="123698"/>
                </a:lnTo>
                <a:lnTo>
                  <a:pt x="9969" y="171195"/>
                </a:lnTo>
                <a:lnTo>
                  <a:pt x="32842" y="209930"/>
                </a:lnTo>
                <a:lnTo>
                  <a:pt x="45745" y="228726"/>
                </a:lnTo>
                <a:lnTo>
                  <a:pt x="51587" y="238632"/>
                </a:lnTo>
                <a:lnTo>
                  <a:pt x="57467" y="248665"/>
                </a:lnTo>
                <a:lnTo>
                  <a:pt x="62737" y="259206"/>
                </a:lnTo>
                <a:lnTo>
                  <a:pt x="67436" y="270890"/>
                </a:lnTo>
                <a:lnTo>
                  <a:pt x="71526" y="283210"/>
                </a:lnTo>
                <a:lnTo>
                  <a:pt x="74472" y="296163"/>
                </a:lnTo>
              </a:path>
            </a:pathLst>
          </a:custGeom>
          <a:noFill/>
          <a:ln cap="flat" cmpd="sng" w="12150">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88" name="Google Shape;888;p48"/>
          <p:cNvSpPr/>
          <p:nvPr/>
        </p:nvSpPr>
        <p:spPr>
          <a:xfrm>
            <a:off x="369984" y="1001276"/>
            <a:ext cx="115500" cy="180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89" name="Google Shape;889;p48"/>
          <p:cNvSpPr/>
          <p:nvPr/>
        </p:nvSpPr>
        <p:spPr>
          <a:xfrm>
            <a:off x="542925" y="3612134"/>
            <a:ext cx="820419" cy="710564"/>
          </a:xfrm>
          <a:custGeom>
            <a:rect b="b" l="l" r="r" t="t"/>
            <a:pathLst>
              <a:path extrusionOk="0" h="710564" w="820419">
                <a:moveTo>
                  <a:pt x="0" y="355091"/>
                </a:moveTo>
                <a:lnTo>
                  <a:pt x="203644" y="710145"/>
                </a:lnTo>
                <a:lnTo>
                  <a:pt x="616254" y="710145"/>
                </a:lnTo>
                <a:lnTo>
                  <a:pt x="819912" y="355091"/>
                </a:lnTo>
                <a:lnTo>
                  <a:pt x="616254" y="0"/>
                </a:lnTo>
                <a:lnTo>
                  <a:pt x="203644" y="0"/>
                </a:lnTo>
                <a:lnTo>
                  <a:pt x="0" y="355091"/>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90" name="Google Shape;890;p48"/>
          <p:cNvSpPr/>
          <p:nvPr/>
        </p:nvSpPr>
        <p:spPr>
          <a:xfrm>
            <a:off x="728992" y="424687"/>
            <a:ext cx="429259" cy="371475"/>
          </a:xfrm>
          <a:custGeom>
            <a:rect b="b" l="l" r="r" t="t"/>
            <a:pathLst>
              <a:path extrusionOk="0" h="371475" w="429259">
                <a:moveTo>
                  <a:pt x="322287" y="0"/>
                </a:moveTo>
                <a:lnTo>
                  <a:pt x="106426" y="0"/>
                </a:lnTo>
                <a:lnTo>
                  <a:pt x="0" y="185547"/>
                </a:lnTo>
                <a:lnTo>
                  <a:pt x="106426" y="371094"/>
                </a:lnTo>
                <a:lnTo>
                  <a:pt x="322287" y="371094"/>
                </a:lnTo>
                <a:lnTo>
                  <a:pt x="428701" y="185547"/>
                </a:lnTo>
                <a:lnTo>
                  <a:pt x="322287"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91" name="Google Shape;891;p48"/>
          <p:cNvSpPr/>
          <p:nvPr/>
        </p:nvSpPr>
        <p:spPr>
          <a:xfrm>
            <a:off x="0" y="3996029"/>
            <a:ext cx="704850" cy="709929"/>
          </a:xfrm>
          <a:custGeom>
            <a:rect b="b" l="l" r="r" t="t"/>
            <a:pathLst>
              <a:path extrusionOk="0" h="709929" w="704850">
                <a:moveTo>
                  <a:pt x="501294" y="0"/>
                </a:moveTo>
                <a:lnTo>
                  <a:pt x="88503" y="0"/>
                </a:lnTo>
                <a:lnTo>
                  <a:pt x="0" y="154301"/>
                </a:lnTo>
                <a:lnTo>
                  <a:pt x="0" y="555482"/>
                </a:lnTo>
                <a:lnTo>
                  <a:pt x="88503" y="709790"/>
                </a:lnTo>
                <a:lnTo>
                  <a:pt x="501294" y="709790"/>
                </a:lnTo>
                <a:lnTo>
                  <a:pt x="704850" y="354888"/>
                </a:lnTo>
                <a:lnTo>
                  <a:pt x="5012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92" name="Google Shape;892;p48"/>
          <p:cNvSpPr/>
          <p:nvPr/>
        </p:nvSpPr>
        <p:spPr>
          <a:xfrm>
            <a:off x="411200" y="258572"/>
            <a:ext cx="359409" cy="310515"/>
          </a:xfrm>
          <a:custGeom>
            <a:rect b="b" l="l" r="r" t="t"/>
            <a:pathLst>
              <a:path extrusionOk="0" h="310515" w="359409">
                <a:moveTo>
                  <a:pt x="0" y="155320"/>
                </a:moveTo>
                <a:lnTo>
                  <a:pt x="89039" y="310514"/>
                </a:lnTo>
                <a:lnTo>
                  <a:pt x="269748" y="310514"/>
                </a:lnTo>
                <a:lnTo>
                  <a:pt x="358800" y="155320"/>
                </a:lnTo>
                <a:lnTo>
                  <a:pt x="269748" y="0"/>
                </a:lnTo>
                <a:lnTo>
                  <a:pt x="89039" y="0"/>
                </a:lnTo>
                <a:lnTo>
                  <a:pt x="0" y="155320"/>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93" name="Google Shape;893;p48"/>
          <p:cNvSpPr/>
          <p:nvPr/>
        </p:nvSpPr>
        <p:spPr>
          <a:xfrm>
            <a:off x="828852" y="3843146"/>
            <a:ext cx="248100" cy="248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94" name="Google Shape;894;p48"/>
          <p:cNvSpPr/>
          <p:nvPr/>
        </p:nvSpPr>
        <p:spPr>
          <a:xfrm>
            <a:off x="67091" y="1681733"/>
            <a:ext cx="455700" cy="4371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95" name="Google Shape;895;p48"/>
          <p:cNvSpPr/>
          <p:nvPr/>
        </p:nvSpPr>
        <p:spPr>
          <a:xfrm>
            <a:off x="144945" y="4214495"/>
            <a:ext cx="300355" cy="273050"/>
          </a:xfrm>
          <a:custGeom>
            <a:rect b="b" l="l" r="r" t="t"/>
            <a:pathLst>
              <a:path extrusionOk="0" h="273050" w="300355">
                <a:moveTo>
                  <a:pt x="157632" y="0"/>
                </a:moveTo>
                <a:lnTo>
                  <a:pt x="142278" y="0"/>
                </a:lnTo>
                <a:lnTo>
                  <a:pt x="134607" y="469"/>
                </a:lnTo>
                <a:lnTo>
                  <a:pt x="84912" y="12217"/>
                </a:lnTo>
                <a:lnTo>
                  <a:pt x="78587" y="15379"/>
                </a:lnTo>
                <a:lnTo>
                  <a:pt x="72263" y="18072"/>
                </a:lnTo>
                <a:lnTo>
                  <a:pt x="38836" y="41567"/>
                </a:lnTo>
                <a:lnTo>
                  <a:pt x="14909" y="71843"/>
                </a:lnTo>
                <a:lnTo>
                  <a:pt x="1790" y="107975"/>
                </a:lnTo>
                <a:lnTo>
                  <a:pt x="0" y="120611"/>
                </a:lnTo>
                <a:lnTo>
                  <a:pt x="0" y="134162"/>
                </a:lnTo>
                <a:lnTo>
                  <a:pt x="889" y="141401"/>
                </a:lnTo>
                <a:lnTo>
                  <a:pt x="1790" y="148170"/>
                </a:lnTo>
                <a:lnTo>
                  <a:pt x="3606" y="154495"/>
                </a:lnTo>
                <a:lnTo>
                  <a:pt x="5422" y="161264"/>
                </a:lnTo>
                <a:lnTo>
                  <a:pt x="24841" y="197396"/>
                </a:lnTo>
                <a:lnTo>
                  <a:pt x="28905" y="202818"/>
                </a:lnTo>
                <a:lnTo>
                  <a:pt x="38836" y="212775"/>
                </a:lnTo>
                <a:lnTo>
                  <a:pt x="44259" y="217728"/>
                </a:lnTo>
                <a:lnTo>
                  <a:pt x="49669" y="222262"/>
                </a:lnTo>
                <a:lnTo>
                  <a:pt x="46075" y="229031"/>
                </a:lnTo>
                <a:lnTo>
                  <a:pt x="21678" y="259753"/>
                </a:lnTo>
                <a:lnTo>
                  <a:pt x="4953" y="269684"/>
                </a:lnTo>
                <a:lnTo>
                  <a:pt x="0" y="271932"/>
                </a:lnTo>
                <a:lnTo>
                  <a:pt x="2260" y="271932"/>
                </a:lnTo>
                <a:lnTo>
                  <a:pt x="9029" y="272846"/>
                </a:lnTo>
                <a:lnTo>
                  <a:pt x="25285" y="272846"/>
                </a:lnTo>
                <a:lnTo>
                  <a:pt x="69557" y="261099"/>
                </a:lnTo>
                <a:lnTo>
                  <a:pt x="92138" y="244843"/>
                </a:lnTo>
                <a:lnTo>
                  <a:pt x="208229" y="244843"/>
                </a:lnTo>
                <a:lnTo>
                  <a:pt x="245262" y="225869"/>
                </a:lnTo>
                <a:lnTo>
                  <a:pt x="256095" y="217284"/>
                </a:lnTo>
                <a:lnTo>
                  <a:pt x="261073" y="213220"/>
                </a:lnTo>
                <a:lnTo>
                  <a:pt x="265582" y="208241"/>
                </a:lnTo>
                <a:lnTo>
                  <a:pt x="270116" y="203720"/>
                </a:lnTo>
                <a:lnTo>
                  <a:pt x="274167" y="198767"/>
                </a:lnTo>
                <a:lnTo>
                  <a:pt x="293141" y="165328"/>
                </a:lnTo>
                <a:lnTo>
                  <a:pt x="299910" y="120611"/>
                </a:lnTo>
                <a:lnTo>
                  <a:pt x="298119" y="107975"/>
                </a:lnTo>
                <a:lnTo>
                  <a:pt x="285026" y="71843"/>
                </a:lnTo>
                <a:lnTo>
                  <a:pt x="261073" y="41567"/>
                </a:lnTo>
                <a:lnTo>
                  <a:pt x="227647" y="18072"/>
                </a:lnTo>
                <a:lnTo>
                  <a:pt x="221322" y="15379"/>
                </a:lnTo>
                <a:lnTo>
                  <a:pt x="214998" y="12217"/>
                </a:lnTo>
                <a:lnTo>
                  <a:pt x="194678" y="5422"/>
                </a:lnTo>
                <a:lnTo>
                  <a:pt x="187439" y="3632"/>
                </a:lnTo>
                <a:lnTo>
                  <a:pt x="180213" y="2285"/>
                </a:lnTo>
                <a:lnTo>
                  <a:pt x="165303" y="469"/>
                </a:lnTo>
                <a:lnTo>
                  <a:pt x="157632" y="0"/>
                </a:lnTo>
                <a:close/>
              </a:path>
              <a:path extrusionOk="0" h="273050" w="300355">
                <a:moveTo>
                  <a:pt x="208229" y="244843"/>
                </a:moveTo>
                <a:lnTo>
                  <a:pt x="92138" y="244843"/>
                </a:lnTo>
                <a:lnTo>
                  <a:pt x="105702" y="249351"/>
                </a:lnTo>
                <a:lnTo>
                  <a:pt x="127368" y="253428"/>
                </a:lnTo>
                <a:lnTo>
                  <a:pt x="134607" y="254330"/>
                </a:lnTo>
                <a:lnTo>
                  <a:pt x="142278" y="254774"/>
                </a:lnTo>
                <a:lnTo>
                  <a:pt x="157632" y="254774"/>
                </a:lnTo>
                <a:lnTo>
                  <a:pt x="201447" y="247103"/>
                </a:lnTo>
                <a:lnTo>
                  <a:pt x="208229" y="244843"/>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96" name="Google Shape;896;p48"/>
          <p:cNvSpPr txBox="1"/>
          <p:nvPr/>
        </p:nvSpPr>
        <p:spPr>
          <a:xfrm>
            <a:off x="2815875" y="4269225"/>
            <a:ext cx="22935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8"/>
          <p:cNvSpPr txBox="1"/>
          <p:nvPr/>
        </p:nvSpPr>
        <p:spPr>
          <a:xfrm>
            <a:off x="2027625" y="577300"/>
            <a:ext cx="6551400" cy="112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18BAD4"/>
                </a:solidFill>
                <a:latin typeface="Georgia"/>
                <a:ea typeface="Georgia"/>
                <a:cs typeface="Georgia"/>
                <a:sym typeface="Georgia"/>
              </a:rPr>
              <a:t>Utterances and Intents</a:t>
            </a:r>
            <a:endParaRPr b="1" sz="4000">
              <a:solidFill>
                <a:srgbClr val="18BAD4"/>
              </a:solidFill>
              <a:latin typeface="Georgia"/>
              <a:ea typeface="Georgia"/>
              <a:cs typeface="Georgia"/>
              <a:sym typeface="Georgia"/>
            </a:endParaRPr>
          </a:p>
        </p:txBody>
      </p:sp>
      <p:sp>
        <p:nvSpPr>
          <p:cNvPr id="898" name="Google Shape;898;p48"/>
          <p:cNvSpPr txBox="1"/>
          <p:nvPr/>
        </p:nvSpPr>
        <p:spPr>
          <a:xfrm>
            <a:off x="1399650" y="1699300"/>
            <a:ext cx="8575800" cy="411300"/>
          </a:xfrm>
          <a:prstGeom prst="rect">
            <a:avLst/>
          </a:prstGeom>
          <a:noFill/>
          <a:ln>
            <a:noFill/>
          </a:ln>
        </p:spPr>
        <p:txBody>
          <a:bodyPr anchorCtr="0" anchor="t" bIns="27425" lIns="27425" spcFirstLastPara="1" rIns="27425" wrap="square" tIns="27425">
            <a:noAutofit/>
          </a:bodyPr>
          <a:lstStyle/>
          <a:p>
            <a:pPr indent="0" lvl="0" marL="0" rtl="0" algn="l">
              <a:spcBef>
                <a:spcPts val="0"/>
              </a:spcBef>
              <a:spcAft>
                <a:spcPts val="0"/>
              </a:spcAft>
              <a:buNone/>
            </a:pPr>
            <a:r>
              <a:rPr lang="en" sz="2400">
                <a:solidFill>
                  <a:srgbClr val="B5B5B5"/>
                </a:solidFill>
              </a:rPr>
              <a:t>Alexa, open </a:t>
            </a:r>
            <a:r>
              <a:rPr lang="en" sz="2400">
                <a:solidFill>
                  <a:srgbClr val="FFFFFF"/>
                </a:solidFill>
              </a:rPr>
              <a:t>Delhi Guide </a:t>
            </a:r>
            <a:r>
              <a:rPr lang="en" sz="2400">
                <a:solidFill>
                  <a:srgbClr val="FFB339"/>
                </a:solidFill>
              </a:rPr>
              <a:t>and recommend an attraction</a:t>
            </a:r>
            <a:endParaRPr sz="2400">
              <a:solidFill>
                <a:srgbClr val="FFFFFF"/>
              </a:solidFill>
            </a:endParaRPr>
          </a:p>
        </p:txBody>
      </p:sp>
      <p:sp>
        <p:nvSpPr>
          <p:cNvPr id="899" name="Google Shape;899;p48"/>
          <p:cNvSpPr/>
          <p:nvPr/>
        </p:nvSpPr>
        <p:spPr>
          <a:xfrm>
            <a:off x="3129508" y="2160968"/>
            <a:ext cx="1504652" cy="135160"/>
          </a:xfrm>
          <a:custGeom>
            <a:rect b="b" l="l" r="r" t="t"/>
            <a:pathLst>
              <a:path extrusionOk="0" h="314325" w="1785937">
                <a:moveTo>
                  <a:pt x="0" y="0"/>
                </a:moveTo>
                <a:lnTo>
                  <a:pt x="0" y="314325"/>
                </a:lnTo>
                <a:lnTo>
                  <a:pt x="1785937" y="314325"/>
                </a:lnTo>
                <a:lnTo>
                  <a:pt x="1785937" y="0"/>
                </a:lnTo>
              </a:path>
            </a:pathLst>
          </a:custGeom>
          <a:noFill/>
          <a:ln cap="flat" cmpd="sng" w="19050">
            <a:solidFill>
              <a:srgbClr val="66DFFF"/>
            </a:solidFill>
            <a:prstDash val="solid"/>
            <a:round/>
            <a:headEnd len="sm" w="sm" type="none"/>
            <a:tailEnd len="sm" w="sm" type="none"/>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FFFFFF"/>
              </a:buClr>
              <a:buSzPts val="1013"/>
              <a:buFont typeface="Arial"/>
              <a:buNone/>
            </a:pPr>
            <a:r>
              <a:t/>
            </a:r>
            <a:endParaRPr b="0" i="0" sz="1013" u="none" cap="none" strike="noStrike">
              <a:solidFill>
                <a:srgbClr val="FFFFFF"/>
              </a:solidFill>
              <a:latin typeface="Arial"/>
              <a:ea typeface="Arial"/>
              <a:cs typeface="Arial"/>
              <a:sym typeface="Arial"/>
            </a:endParaRPr>
          </a:p>
        </p:txBody>
      </p:sp>
      <p:sp>
        <p:nvSpPr>
          <p:cNvPr id="900" name="Google Shape;900;p48"/>
          <p:cNvSpPr/>
          <p:nvPr/>
        </p:nvSpPr>
        <p:spPr>
          <a:xfrm>
            <a:off x="4843182" y="2161178"/>
            <a:ext cx="4013893" cy="150876"/>
          </a:xfrm>
          <a:custGeom>
            <a:rect b="b" l="l" r="r" t="t"/>
            <a:pathLst>
              <a:path extrusionOk="0" h="314325" w="1785937">
                <a:moveTo>
                  <a:pt x="0" y="0"/>
                </a:moveTo>
                <a:lnTo>
                  <a:pt x="0" y="314325"/>
                </a:lnTo>
                <a:lnTo>
                  <a:pt x="1785937" y="314325"/>
                </a:lnTo>
                <a:lnTo>
                  <a:pt x="1785937" y="0"/>
                </a:lnTo>
              </a:path>
            </a:pathLst>
          </a:custGeom>
          <a:noFill/>
          <a:ln cap="flat" cmpd="sng" w="19050">
            <a:solidFill>
              <a:srgbClr val="66DFFF"/>
            </a:solidFill>
            <a:prstDash val="solid"/>
            <a:round/>
            <a:headEnd len="sm" w="sm" type="none"/>
            <a:tailEnd len="sm" w="sm" type="none"/>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FFFFFF"/>
              </a:buClr>
              <a:buSzPts val="1013"/>
              <a:buFont typeface="Arial"/>
              <a:buNone/>
            </a:pPr>
            <a:r>
              <a:t/>
            </a:r>
            <a:endParaRPr b="0" i="0" sz="1013" u="none" cap="none" strike="noStrike">
              <a:solidFill>
                <a:srgbClr val="FFFFFF"/>
              </a:solidFill>
              <a:latin typeface="Arial"/>
              <a:ea typeface="Arial"/>
              <a:cs typeface="Arial"/>
              <a:sym typeface="Arial"/>
            </a:endParaRPr>
          </a:p>
        </p:txBody>
      </p:sp>
      <p:sp>
        <p:nvSpPr>
          <p:cNvPr id="901" name="Google Shape;901;p48"/>
          <p:cNvSpPr txBox="1"/>
          <p:nvPr/>
        </p:nvSpPr>
        <p:spPr>
          <a:xfrm>
            <a:off x="1363339" y="2321854"/>
            <a:ext cx="1045800" cy="265500"/>
          </a:xfrm>
          <a:prstGeom prst="rect">
            <a:avLst/>
          </a:prstGeom>
          <a:no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66DFFF"/>
              </a:buClr>
              <a:buSzPts val="1350"/>
              <a:buFont typeface="Arial"/>
              <a:buNone/>
            </a:pPr>
            <a:r>
              <a:rPr b="0" i="0" lang="en" sz="1350" u="none" cap="none" strike="noStrike">
                <a:solidFill>
                  <a:srgbClr val="66DFFF"/>
                </a:solidFill>
                <a:latin typeface="Arial"/>
                <a:ea typeface="Arial"/>
                <a:cs typeface="Arial"/>
                <a:sym typeface="Arial"/>
              </a:rPr>
              <a:t>wake word</a:t>
            </a:r>
            <a:endParaRPr/>
          </a:p>
        </p:txBody>
      </p:sp>
      <p:sp>
        <p:nvSpPr>
          <p:cNvPr id="902" name="Google Shape;902;p48"/>
          <p:cNvSpPr txBox="1"/>
          <p:nvPr/>
        </p:nvSpPr>
        <p:spPr>
          <a:xfrm>
            <a:off x="5687487" y="2292648"/>
            <a:ext cx="1992600" cy="303900"/>
          </a:xfrm>
          <a:prstGeom prst="rect">
            <a:avLst/>
          </a:prstGeom>
          <a:no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66DFFF"/>
              </a:buClr>
              <a:buSzPts val="1600"/>
              <a:buFont typeface="Arial"/>
              <a:buNone/>
            </a:pPr>
            <a:r>
              <a:rPr b="0" i="0" lang="en" sz="1600" u="none" cap="none" strike="noStrike">
                <a:solidFill>
                  <a:srgbClr val="66DFFF"/>
                </a:solidFill>
                <a:latin typeface="Arial"/>
                <a:ea typeface="Arial"/>
                <a:cs typeface="Arial"/>
                <a:sym typeface="Arial"/>
              </a:rPr>
              <a:t>utterance</a:t>
            </a:r>
            <a:endParaRPr/>
          </a:p>
        </p:txBody>
      </p:sp>
      <p:sp>
        <p:nvSpPr>
          <p:cNvPr id="903" name="Google Shape;903;p48"/>
          <p:cNvSpPr txBox="1"/>
          <p:nvPr/>
        </p:nvSpPr>
        <p:spPr>
          <a:xfrm>
            <a:off x="2501468" y="2311883"/>
            <a:ext cx="2761200" cy="303900"/>
          </a:xfrm>
          <a:prstGeom prst="rect">
            <a:avLst/>
          </a:prstGeom>
          <a:no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66DFFF"/>
              </a:buClr>
              <a:buSzPts val="1600"/>
              <a:buFont typeface="Arial"/>
              <a:buNone/>
            </a:pPr>
            <a:r>
              <a:rPr b="0" i="0" lang="en" sz="1600" u="none" cap="none" strike="noStrike">
                <a:solidFill>
                  <a:srgbClr val="66DFFF"/>
                </a:solidFill>
                <a:latin typeface="Arial"/>
                <a:ea typeface="Arial"/>
                <a:cs typeface="Arial"/>
                <a:sym typeface="Arial"/>
              </a:rPr>
              <a:t>Invocation name</a:t>
            </a:r>
            <a:endParaRPr b="0" i="0" sz="1600" u="none" cap="none" strike="noStrike">
              <a:solidFill>
                <a:srgbClr val="66DFFF"/>
              </a:solidFill>
              <a:latin typeface="Arial"/>
              <a:ea typeface="Arial"/>
              <a:cs typeface="Arial"/>
              <a:sym typeface="Arial"/>
            </a:endParaRPr>
          </a:p>
        </p:txBody>
      </p:sp>
      <p:sp>
        <p:nvSpPr>
          <p:cNvPr id="904" name="Google Shape;904;p48"/>
          <p:cNvSpPr txBox="1"/>
          <p:nvPr/>
        </p:nvSpPr>
        <p:spPr>
          <a:xfrm>
            <a:off x="2329214" y="2331120"/>
            <a:ext cx="591600" cy="265500"/>
          </a:xfrm>
          <a:prstGeom prst="rect">
            <a:avLst/>
          </a:prstGeom>
          <a:no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66DFFF"/>
              </a:buClr>
              <a:buSzPts val="1350"/>
              <a:buFont typeface="Arial"/>
              <a:buNone/>
            </a:pPr>
            <a:r>
              <a:rPr b="0" i="0" lang="en" sz="1350" u="none" cap="none" strike="noStrike">
                <a:solidFill>
                  <a:srgbClr val="66DFFF"/>
                </a:solidFill>
                <a:latin typeface="Arial"/>
                <a:ea typeface="Arial"/>
                <a:cs typeface="Arial"/>
                <a:sym typeface="Arial"/>
              </a:rPr>
              <a:t>launch</a:t>
            </a:r>
            <a:endParaRPr b="0" i="0" sz="1350" u="none" cap="none" strike="noStrike">
              <a:solidFill>
                <a:srgbClr val="66DFFF"/>
              </a:solidFill>
              <a:latin typeface="Arial"/>
              <a:ea typeface="Arial"/>
              <a:cs typeface="Arial"/>
              <a:sym typeface="Arial"/>
            </a:endParaRPr>
          </a:p>
        </p:txBody>
      </p:sp>
      <p:sp>
        <p:nvSpPr>
          <p:cNvPr id="905" name="Google Shape;905;p48"/>
          <p:cNvSpPr/>
          <p:nvPr/>
        </p:nvSpPr>
        <p:spPr>
          <a:xfrm>
            <a:off x="1399650" y="2143774"/>
            <a:ext cx="794742" cy="137517"/>
          </a:xfrm>
          <a:custGeom>
            <a:rect b="b" l="l" r="r" t="t"/>
            <a:pathLst>
              <a:path extrusionOk="0" h="314325" w="1785937">
                <a:moveTo>
                  <a:pt x="0" y="0"/>
                </a:moveTo>
                <a:lnTo>
                  <a:pt x="0" y="314325"/>
                </a:lnTo>
                <a:lnTo>
                  <a:pt x="1785937" y="314325"/>
                </a:lnTo>
                <a:lnTo>
                  <a:pt x="1785937" y="0"/>
                </a:lnTo>
              </a:path>
            </a:pathLst>
          </a:custGeom>
          <a:noFill/>
          <a:ln cap="flat" cmpd="sng" w="19050">
            <a:solidFill>
              <a:srgbClr val="66DFFF"/>
            </a:solidFill>
            <a:prstDash val="solid"/>
            <a:round/>
            <a:headEnd len="sm" w="sm" type="none"/>
            <a:tailEnd len="sm" w="sm" type="none"/>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FFFFFF"/>
              </a:buClr>
              <a:buSzPts val="1013"/>
              <a:buFont typeface="Arial"/>
              <a:buNone/>
            </a:pPr>
            <a:r>
              <a:t/>
            </a:r>
            <a:endParaRPr b="0" i="0" sz="1013" u="none" cap="none" strike="noStrike">
              <a:solidFill>
                <a:srgbClr val="66DFFF"/>
              </a:solidFill>
              <a:latin typeface="Arial"/>
              <a:ea typeface="Arial"/>
              <a:cs typeface="Arial"/>
              <a:sym typeface="Arial"/>
            </a:endParaRPr>
          </a:p>
        </p:txBody>
      </p:sp>
      <p:sp>
        <p:nvSpPr>
          <p:cNvPr id="906" name="Google Shape;906;p48"/>
          <p:cNvSpPr/>
          <p:nvPr/>
        </p:nvSpPr>
        <p:spPr>
          <a:xfrm>
            <a:off x="2418561" y="2160968"/>
            <a:ext cx="504527" cy="135160"/>
          </a:xfrm>
          <a:custGeom>
            <a:rect b="b" l="l" r="r" t="t"/>
            <a:pathLst>
              <a:path extrusionOk="0" h="314325" w="1785937">
                <a:moveTo>
                  <a:pt x="0" y="0"/>
                </a:moveTo>
                <a:lnTo>
                  <a:pt x="0" y="314325"/>
                </a:lnTo>
                <a:lnTo>
                  <a:pt x="1785937" y="314325"/>
                </a:lnTo>
                <a:lnTo>
                  <a:pt x="1785937" y="0"/>
                </a:lnTo>
              </a:path>
            </a:pathLst>
          </a:custGeom>
          <a:noFill/>
          <a:ln cap="flat" cmpd="sng" w="19050">
            <a:solidFill>
              <a:srgbClr val="66DFFF"/>
            </a:solidFill>
            <a:prstDash val="solid"/>
            <a:round/>
            <a:headEnd len="sm" w="sm" type="none"/>
            <a:tailEnd len="sm" w="sm" type="none"/>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FFFFFF"/>
              </a:buClr>
              <a:buSzPts val="1013"/>
              <a:buFont typeface="Arial"/>
              <a:buNone/>
            </a:pPr>
            <a:r>
              <a:t/>
            </a:r>
            <a:endParaRPr b="0" i="0" sz="1013" u="none" cap="none" strike="noStrike">
              <a:solidFill>
                <a:srgbClr val="66DFFF"/>
              </a:solidFill>
              <a:latin typeface="Arial"/>
              <a:ea typeface="Arial"/>
              <a:cs typeface="Arial"/>
              <a:sym typeface="Arial"/>
            </a:endParaRPr>
          </a:p>
        </p:txBody>
      </p:sp>
      <p:sp>
        <p:nvSpPr>
          <p:cNvPr id="907" name="Google Shape;907;p48"/>
          <p:cNvSpPr txBox="1"/>
          <p:nvPr/>
        </p:nvSpPr>
        <p:spPr>
          <a:xfrm>
            <a:off x="4782975" y="2755363"/>
            <a:ext cx="3801600" cy="8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5B5B5"/>
                </a:solidFill>
              </a:rPr>
              <a:t>Tell me what place to visit</a:t>
            </a:r>
            <a:endParaRPr>
              <a:solidFill>
                <a:srgbClr val="B5B5B5"/>
              </a:solidFill>
            </a:endParaRPr>
          </a:p>
          <a:p>
            <a:pPr indent="0" lvl="0" marL="0" rtl="0" algn="ctr">
              <a:spcBef>
                <a:spcPts val="0"/>
              </a:spcBef>
              <a:spcAft>
                <a:spcPts val="0"/>
              </a:spcAft>
              <a:buNone/>
            </a:pPr>
            <a:r>
              <a:rPr lang="en">
                <a:solidFill>
                  <a:srgbClr val="B5B5B5"/>
                </a:solidFill>
              </a:rPr>
              <a:t>Recommend me tourist places</a:t>
            </a:r>
            <a:endParaRPr>
              <a:solidFill>
                <a:srgbClr val="B5B5B5"/>
              </a:solidFill>
            </a:endParaRPr>
          </a:p>
          <a:p>
            <a:pPr indent="0" lvl="0" marL="0" rtl="0" algn="ctr">
              <a:spcBef>
                <a:spcPts val="0"/>
              </a:spcBef>
              <a:spcAft>
                <a:spcPts val="0"/>
              </a:spcAft>
              <a:buNone/>
            </a:pPr>
            <a:r>
              <a:rPr lang="en">
                <a:solidFill>
                  <a:srgbClr val="B5B5B5"/>
                </a:solidFill>
              </a:rPr>
              <a:t>Ask Where to go in Delhi</a:t>
            </a:r>
            <a:endParaRPr>
              <a:solidFill>
                <a:srgbClr val="B5B5B5"/>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911" name="Shape 911"/>
        <p:cNvGrpSpPr/>
        <p:nvPr/>
      </p:nvGrpSpPr>
      <p:grpSpPr>
        <a:xfrm>
          <a:off x="0" y="0"/>
          <a:ext cx="0" cy="0"/>
          <a:chOff x="0" y="0"/>
          <a:chExt cx="0" cy="0"/>
        </a:xfrm>
      </p:grpSpPr>
      <p:sp>
        <p:nvSpPr>
          <p:cNvPr id="912" name="Google Shape;912;p49"/>
          <p:cNvSpPr/>
          <p:nvPr/>
        </p:nvSpPr>
        <p:spPr>
          <a:xfrm>
            <a:off x="0" y="0"/>
            <a:ext cx="9144000" cy="5169218"/>
          </a:xfrm>
          <a:custGeom>
            <a:rect b="b" l="l" r="r" t="t"/>
            <a:pathLst>
              <a:path extrusionOk="0" h="5143500" w="9144000">
                <a:moveTo>
                  <a:pt x="0" y="5143500"/>
                </a:moveTo>
                <a:lnTo>
                  <a:pt x="9144000" y="5143500"/>
                </a:lnTo>
                <a:lnTo>
                  <a:pt x="9144000" y="0"/>
                </a:lnTo>
                <a:lnTo>
                  <a:pt x="0" y="0"/>
                </a:lnTo>
                <a:lnTo>
                  <a:pt x="0" y="5143500"/>
                </a:lnTo>
                <a:close/>
              </a:path>
            </a:pathLst>
          </a:custGeom>
          <a:solidFill>
            <a:srgbClr val="0D293B"/>
          </a:solid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t/>
            </a:r>
            <a:endParaRPr b="1" sz="3200">
              <a:solidFill>
                <a:srgbClr val="18BAD4"/>
              </a:solidFill>
              <a:latin typeface="Georgia"/>
              <a:ea typeface="Georgia"/>
              <a:cs typeface="Georgia"/>
              <a:sym typeface="Georgia"/>
            </a:endParaRPr>
          </a:p>
        </p:txBody>
      </p:sp>
      <p:sp>
        <p:nvSpPr>
          <p:cNvPr id="913" name="Google Shape;913;p49"/>
          <p:cNvSpPr/>
          <p:nvPr/>
        </p:nvSpPr>
        <p:spPr>
          <a:xfrm>
            <a:off x="0" y="619125"/>
            <a:ext cx="9396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14" name="Google Shape;914;p49"/>
          <p:cNvSpPr/>
          <p:nvPr/>
        </p:nvSpPr>
        <p:spPr>
          <a:xfrm>
            <a:off x="0" y="2811526"/>
            <a:ext cx="696595" cy="710564"/>
          </a:xfrm>
          <a:custGeom>
            <a:rect b="b" l="l" r="r" t="t"/>
            <a:pathLst>
              <a:path extrusionOk="0" h="710564" w="696595">
                <a:moveTo>
                  <a:pt x="0" y="571006"/>
                </a:moveTo>
                <a:lnTo>
                  <a:pt x="79816" y="710184"/>
                </a:lnTo>
                <a:lnTo>
                  <a:pt x="492429" y="710184"/>
                </a:lnTo>
                <a:lnTo>
                  <a:pt x="696074" y="355092"/>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15" name="Google Shape;915;p49"/>
          <p:cNvSpPr/>
          <p:nvPr/>
        </p:nvSpPr>
        <p:spPr>
          <a:xfrm>
            <a:off x="638175" y="31926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16" name="Google Shape;916;p49"/>
          <p:cNvSpPr/>
          <p:nvPr/>
        </p:nvSpPr>
        <p:spPr>
          <a:xfrm>
            <a:off x="657225" y="4380179"/>
            <a:ext cx="359409" cy="310514"/>
          </a:xfrm>
          <a:custGeom>
            <a:rect b="b" l="l" r="r" t="t"/>
            <a:pathLst>
              <a:path extrusionOk="0" h="310514" w="359409">
                <a:moveTo>
                  <a:pt x="269747" y="0"/>
                </a:moveTo>
                <a:lnTo>
                  <a:pt x="89039" y="0"/>
                </a:lnTo>
                <a:lnTo>
                  <a:pt x="0" y="155244"/>
                </a:lnTo>
                <a:lnTo>
                  <a:pt x="89039" y="310489"/>
                </a:lnTo>
                <a:lnTo>
                  <a:pt x="269747" y="310489"/>
                </a:lnTo>
                <a:lnTo>
                  <a:pt x="358800" y="155244"/>
                </a:lnTo>
                <a:lnTo>
                  <a:pt x="269747"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17" name="Google Shape;917;p49"/>
          <p:cNvSpPr/>
          <p:nvPr/>
        </p:nvSpPr>
        <p:spPr>
          <a:xfrm>
            <a:off x="203193" y="3022726"/>
            <a:ext cx="166370" cy="288289"/>
          </a:xfrm>
          <a:custGeom>
            <a:rect b="b" l="l" r="r" t="t"/>
            <a:pathLst>
              <a:path extrusionOk="0" h="288289" w="166370">
                <a:moveTo>
                  <a:pt x="147847" y="0"/>
                </a:moveTo>
                <a:lnTo>
                  <a:pt x="18028" y="0"/>
                </a:lnTo>
                <a:lnTo>
                  <a:pt x="14256" y="381"/>
                </a:lnTo>
                <a:lnTo>
                  <a:pt x="0" y="270637"/>
                </a:lnTo>
                <a:lnTo>
                  <a:pt x="260" y="273431"/>
                </a:lnTo>
                <a:lnTo>
                  <a:pt x="18028" y="287781"/>
                </a:lnTo>
                <a:lnTo>
                  <a:pt x="147847" y="287781"/>
                </a:lnTo>
                <a:lnTo>
                  <a:pt x="165685" y="272669"/>
                </a:lnTo>
                <a:lnTo>
                  <a:pt x="82937" y="272669"/>
                </a:lnTo>
                <a:lnTo>
                  <a:pt x="80550" y="272415"/>
                </a:lnTo>
                <a:lnTo>
                  <a:pt x="70974" y="260731"/>
                </a:lnTo>
                <a:lnTo>
                  <a:pt x="71329" y="258318"/>
                </a:lnTo>
                <a:lnTo>
                  <a:pt x="82937" y="248793"/>
                </a:lnTo>
                <a:lnTo>
                  <a:pt x="165970" y="248793"/>
                </a:lnTo>
                <a:lnTo>
                  <a:pt x="165970" y="233806"/>
                </a:lnTo>
                <a:lnTo>
                  <a:pt x="18028" y="233806"/>
                </a:lnTo>
                <a:lnTo>
                  <a:pt x="18028" y="35941"/>
                </a:lnTo>
                <a:lnTo>
                  <a:pt x="165970" y="35941"/>
                </a:lnTo>
                <a:lnTo>
                  <a:pt x="165970" y="21590"/>
                </a:lnTo>
                <a:lnTo>
                  <a:pt x="77819" y="21590"/>
                </a:lnTo>
                <a:lnTo>
                  <a:pt x="76092" y="21209"/>
                </a:lnTo>
                <a:lnTo>
                  <a:pt x="75076" y="20574"/>
                </a:lnTo>
                <a:lnTo>
                  <a:pt x="74047" y="19177"/>
                </a:lnTo>
                <a:lnTo>
                  <a:pt x="73717" y="17780"/>
                </a:lnTo>
                <a:lnTo>
                  <a:pt x="74047" y="16129"/>
                </a:lnTo>
                <a:lnTo>
                  <a:pt x="76092" y="14097"/>
                </a:lnTo>
                <a:lnTo>
                  <a:pt x="77819" y="13716"/>
                </a:lnTo>
                <a:lnTo>
                  <a:pt x="165419" y="13716"/>
                </a:lnTo>
                <a:lnTo>
                  <a:pt x="164598" y="11049"/>
                </a:lnTo>
                <a:lnTo>
                  <a:pt x="151619" y="381"/>
                </a:lnTo>
                <a:lnTo>
                  <a:pt x="147847" y="0"/>
                </a:lnTo>
                <a:close/>
              </a:path>
              <a:path extrusionOk="0" h="288289"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89" w="166370">
                <a:moveTo>
                  <a:pt x="165970" y="35941"/>
                </a:moveTo>
                <a:lnTo>
                  <a:pt x="147847" y="35941"/>
                </a:lnTo>
                <a:lnTo>
                  <a:pt x="147847" y="233806"/>
                </a:lnTo>
                <a:lnTo>
                  <a:pt x="165970" y="233806"/>
                </a:lnTo>
                <a:lnTo>
                  <a:pt x="165970" y="35941"/>
                </a:lnTo>
                <a:close/>
              </a:path>
              <a:path extrusionOk="0" h="288289" w="166370">
                <a:moveTo>
                  <a:pt x="165419" y="13716"/>
                </a:moveTo>
                <a:lnTo>
                  <a:pt x="88055" y="13716"/>
                </a:lnTo>
                <a:lnTo>
                  <a:pt x="89770" y="14097"/>
                </a:lnTo>
                <a:lnTo>
                  <a:pt x="91815" y="16129"/>
                </a:lnTo>
                <a:lnTo>
                  <a:pt x="92157" y="17780"/>
                </a:lnTo>
                <a:lnTo>
                  <a:pt x="91815" y="19177"/>
                </a:lnTo>
                <a:lnTo>
                  <a:pt x="90799" y="20574"/>
                </a:lnTo>
                <a:lnTo>
                  <a:pt x="89770" y="21209"/>
                </a:lnTo>
                <a:lnTo>
                  <a:pt x="88055" y="21590"/>
                </a:lnTo>
                <a:lnTo>
                  <a:pt x="165970" y="21590"/>
                </a:lnTo>
                <a:lnTo>
                  <a:pt x="165934" y="17780"/>
                </a:lnTo>
                <a:lnTo>
                  <a:pt x="165614" y="14350"/>
                </a:lnTo>
                <a:lnTo>
                  <a:pt x="165419" y="13716"/>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18" name="Google Shape;918;p49"/>
          <p:cNvSpPr/>
          <p:nvPr/>
        </p:nvSpPr>
        <p:spPr>
          <a:xfrm>
            <a:off x="353563" y="1007118"/>
            <a:ext cx="121200" cy="269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19" name="Google Shape;919;p49"/>
          <p:cNvSpPr/>
          <p:nvPr/>
        </p:nvSpPr>
        <p:spPr>
          <a:xfrm>
            <a:off x="295732" y="877697"/>
            <a:ext cx="247650" cy="296544"/>
          </a:xfrm>
          <a:custGeom>
            <a:rect b="b" l="l" r="r" t="t"/>
            <a:pathLst>
              <a:path extrusionOk="0" h="296544" w="247650">
                <a:moveTo>
                  <a:pt x="172986" y="296163"/>
                </a:moveTo>
                <a:lnTo>
                  <a:pt x="175933" y="283210"/>
                </a:lnTo>
                <a:lnTo>
                  <a:pt x="180022" y="270890"/>
                </a:lnTo>
                <a:lnTo>
                  <a:pt x="201714" y="228726"/>
                </a:lnTo>
                <a:lnTo>
                  <a:pt x="214617" y="209930"/>
                </a:lnTo>
                <a:lnTo>
                  <a:pt x="221068" y="200532"/>
                </a:lnTo>
                <a:lnTo>
                  <a:pt x="241592" y="160654"/>
                </a:lnTo>
                <a:lnTo>
                  <a:pt x="246862" y="130175"/>
                </a:lnTo>
                <a:lnTo>
                  <a:pt x="247459" y="123698"/>
                </a:lnTo>
                <a:lnTo>
                  <a:pt x="246278" y="110870"/>
                </a:lnTo>
                <a:lnTo>
                  <a:pt x="244525" y="98551"/>
                </a:lnTo>
                <a:lnTo>
                  <a:pt x="226352" y="54610"/>
                </a:lnTo>
                <a:lnTo>
                  <a:pt x="192925" y="21208"/>
                </a:lnTo>
                <a:lnTo>
                  <a:pt x="148361" y="2412"/>
                </a:lnTo>
                <a:lnTo>
                  <a:pt x="123723" y="0"/>
                </a:lnTo>
                <a:lnTo>
                  <a:pt x="75641" y="10032"/>
                </a:lnTo>
                <a:lnTo>
                  <a:pt x="36347" y="36322"/>
                </a:lnTo>
                <a:lnTo>
                  <a:pt x="9969" y="75691"/>
                </a:lnTo>
                <a:lnTo>
                  <a:pt x="0" y="123698"/>
                </a:lnTo>
                <a:lnTo>
                  <a:pt x="9969" y="171195"/>
                </a:lnTo>
                <a:lnTo>
                  <a:pt x="32842" y="209930"/>
                </a:lnTo>
                <a:lnTo>
                  <a:pt x="45745" y="228726"/>
                </a:lnTo>
                <a:lnTo>
                  <a:pt x="51587" y="238632"/>
                </a:lnTo>
                <a:lnTo>
                  <a:pt x="57467" y="248665"/>
                </a:lnTo>
                <a:lnTo>
                  <a:pt x="62737" y="259206"/>
                </a:lnTo>
                <a:lnTo>
                  <a:pt x="67436" y="270890"/>
                </a:lnTo>
                <a:lnTo>
                  <a:pt x="71526" y="283210"/>
                </a:lnTo>
                <a:lnTo>
                  <a:pt x="74472" y="296163"/>
                </a:lnTo>
              </a:path>
            </a:pathLst>
          </a:custGeom>
          <a:noFill/>
          <a:ln cap="flat" cmpd="sng" w="12150">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20" name="Google Shape;920;p49"/>
          <p:cNvSpPr/>
          <p:nvPr/>
        </p:nvSpPr>
        <p:spPr>
          <a:xfrm>
            <a:off x="369984" y="1001276"/>
            <a:ext cx="115500" cy="180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21" name="Google Shape;921;p49"/>
          <p:cNvSpPr/>
          <p:nvPr/>
        </p:nvSpPr>
        <p:spPr>
          <a:xfrm>
            <a:off x="542925" y="3612134"/>
            <a:ext cx="820419" cy="710564"/>
          </a:xfrm>
          <a:custGeom>
            <a:rect b="b" l="l" r="r" t="t"/>
            <a:pathLst>
              <a:path extrusionOk="0" h="710564" w="820419">
                <a:moveTo>
                  <a:pt x="0" y="355091"/>
                </a:moveTo>
                <a:lnTo>
                  <a:pt x="203644" y="710145"/>
                </a:lnTo>
                <a:lnTo>
                  <a:pt x="616254" y="710145"/>
                </a:lnTo>
                <a:lnTo>
                  <a:pt x="819912" y="355091"/>
                </a:lnTo>
                <a:lnTo>
                  <a:pt x="616254" y="0"/>
                </a:lnTo>
                <a:lnTo>
                  <a:pt x="203644" y="0"/>
                </a:lnTo>
                <a:lnTo>
                  <a:pt x="0" y="355091"/>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22" name="Google Shape;922;p49"/>
          <p:cNvSpPr/>
          <p:nvPr/>
        </p:nvSpPr>
        <p:spPr>
          <a:xfrm>
            <a:off x="728992" y="424687"/>
            <a:ext cx="429259" cy="371475"/>
          </a:xfrm>
          <a:custGeom>
            <a:rect b="b" l="l" r="r" t="t"/>
            <a:pathLst>
              <a:path extrusionOk="0" h="371475" w="429259">
                <a:moveTo>
                  <a:pt x="322287" y="0"/>
                </a:moveTo>
                <a:lnTo>
                  <a:pt x="106426" y="0"/>
                </a:lnTo>
                <a:lnTo>
                  <a:pt x="0" y="185547"/>
                </a:lnTo>
                <a:lnTo>
                  <a:pt x="106426" y="371094"/>
                </a:lnTo>
                <a:lnTo>
                  <a:pt x="322287" y="371094"/>
                </a:lnTo>
                <a:lnTo>
                  <a:pt x="428701" y="185547"/>
                </a:lnTo>
                <a:lnTo>
                  <a:pt x="322287"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23" name="Google Shape;923;p49"/>
          <p:cNvSpPr/>
          <p:nvPr/>
        </p:nvSpPr>
        <p:spPr>
          <a:xfrm>
            <a:off x="0" y="3996029"/>
            <a:ext cx="704850" cy="709929"/>
          </a:xfrm>
          <a:custGeom>
            <a:rect b="b" l="l" r="r" t="t"/>
            <a:pathLst>
              <a:path extrusionOk="0" h="709929" w="704850">
                <a:moveTo>
                  <a:pt x="501294" y="0"/>
                </a:moveTo>
                <a:lnTo>
                  <a:pt x="88503" y="0"/>
                </a:lnTo>
                <a:lnTo>
                  <a:pt x="0" y="154301"/>
                </a:lnTo>
                <a:lnTo>
                  <a:pt x="0" y="555482"/>
                </a:lnTo>
                <a:lnTo>
                  <a:pt x="88503" y="709790"/>
                </a:lnTo>
                <a:lnTo>
                  <a:pt x="501294" y="709790"/>
                </a:lnTo>
                <a:lnTo>
                  <a:pt x="704850" y="354888"/>
                </a:lnTo>
                <a:lnTo>
                  <a:pt x="5012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24" name="Google Shape;924;p49"/>
          <p:cNvSpPr/>
          <p:nvPr/>
        </p:nvSpPr>
        <p:spPr>
          <a:xfrm>
            <a:off x="411200" y="258572"/>
            <a:ext cx="359409" cy="310515"/>
          </a:xfrm>
          <a:custGeom>
            <a:rect b="b" l="l" r="r" t="t"/>
            <a:pathLst>
              <a:path extrusionOk="0" h="310515" w="359409">
                <a:moveTo>
                  <a:pt x="0" y="155320"/>
                </a:moveTo>
                <a:lnTo>
                  <a:pt x="89039" y="310514"/>
                </a:lnTo>
                <a:lnTo>
                  <a:pt x="269748" y="310514"/>
                </a:lnTo>
                <a:lnTo>
                  <a:pt x="358800" y="155320"/>
                </a:lnTo>
                <a:lnTo>
                  <a:pt x="269748" y="0"/>
                </a:lnTo>
                <a:lnTo>
                  <a:pt x="89039" y="0"/>
                </a:lnTo>
                <a:lnTo>
                  <a:pt x="0" y="155320"/>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25" name="Google Shape;925;p49"/>
          <p:cNvSpPr/>
          <p:nvPr/>
        </p:nvSpPr>
        <p:spPr>
          <a:xfrm>
            <a:off x="828852" y="3843146"/>
            <a:ext cx="248100" cy="248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26" name="Google Shape;926;p49"/>
          <p:cNvSpPr/>
          <p:nvPr/>
        </p:nvSpPr>
        <p:spPr>
          <a:xfrm>
            <a:off x="67091" y="1681733"/>
            <a:ext cx="455700" cy="4371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27" name="Google Shape;927;p49"/>
          <p:cNvSpPr/>
          <p:nvPr/>
        </p:nvSpPr>
        <p:spPr>
          <a:xfrm>
            <a:off x="144945" y="4214495"/>
            <a:ext cx="300355" cy="273050"/>
          </a:xfrm>
          <a:custGeom>
            <a:rect b="b" l="l" r="r" t="t"/>
            <a:pathLst>
              <a:path extrusionOk="0" h="273050" w="300355">
                <a:moveTo>
                  <a:pt x="157632" y="0"/>
                </a:moveTo>
                <a:lnTo>
                  <a:pt x="142278" y="0"/>
                </a:lnTo>
                <a:lnTo>
                  <a:pt x="134607" y="469"/>
                </a:lnTo>
                <a:lnTo>
                  <a:pt x="84912" y="12217"/>
                </a:lnTo>
                <a:lnTo>
                  <a:pt x="78587" y="15379"/>
                </a:lnTo>
                <a:lnTo>
                  <a:pt x="72263" y="18072"/>
                </a:lnTo>
                <a:lnTo>
                  <a:pt x="38836" y="41567"/>
                </a:lnTo>
                <a:lnTo>
                  <a:pt x="14909" y="71843"/>
                </a:lnTo>
                <a:lnTo>
                  <a:pt x="1790" y="107975"/>
                </a:lnTo>
                <a:lnTo>
                  <a:pt x="0" y="120611"/>
                </a:lnTo>
                <a:lnTo>
                  <a:pt x="0" y="134162"/>
                </a:lnTo>
                <a:lnTo>
                  <a:pt x="889" y="141401"/>
                </a:lnTo>
                <a:lnTo>
                  <a:pt x="1790" y="148170"/>
                </a:lnTo>
                <a:lnTo>
                  <a:pt x="3606" y="154495"/>
                </a:lnTo>
                <a:lnTo>
                  <a:pt x="5422" y="161264"/>
                </a:lnTo>
                <a:lnTo>
                  <a:pt x="24841" y="197396"/>
                </a:lnTo>
                <a:lnTo>
                  <a:pt x="28905" y="202818"/>
                </a:lnTo>
                <a:lnTo>
                  <a:pt x="38836" y="212775"/>
                </a:lnTo>
                <a:lnTo>
                  <a:pt x="44259" y="217728"/>
                </a:lnTo>
                <a:lnTo>
                  <a:pt x="49669" y="222262"/>
                </a:lnTo>
                <a:lnTo>
                  <a:pt x="46075" y="229031"/>
                </a:lnTo>
                <a:lnTo>
                  <a:pt x="21678" y="259753"/>
                </a:lnTo>
                <a:lnTo>
                  <a:pt x="4953" y="269684"/>
                </a:lnTo>
                <a:lnTo>
                  <a:pt x="0" y="271932"/>
                </a:lnTo>
                <a:lnTo>
                  <a:pt x="2260" y="271932"/>
                </a:lnTo>
                <a:lnTo>
                  <a:pt x="9029" y="272846"/>
                </a:lnTo>
                <a:lnTo>
                  <a:pt x="25285" y="272846"/>
                </a:lnTo>
                <a:lnTo>
                  <a:pt x="69557" y="261099"/>
                </a:lnTo>
                <a:lnTo>
                  <a:pt x="92138" y="244843"/>
                </a:lnTo>
                <a:lnTo>
                  <a:pt x="208229" y="244843"/>
                </a:lnTo>
                <a:lnTo>
                  <a:pt x="245262" y="225869"/>
                </a:lnTo>
                <a:lnTo>
                  <a:pt x="256095" y="217284"/>
                </a:lnTo>
                <a:lnTo>
                  <a:pt x="261073" y="213220"/>
                </a:lnTo>
                <a:lnTo>
                  <a:pt x="265582" y="208241"/>
                </a:lnTo>
                <a:lnTo>
                  <a:pt x="270116" y="203720"/>
                </a:lnTo>
                <a:lnTo>
                  <a:pt x="274167" y="198767"/>
                </a:lnTo>
                <a:lnTo>
                  <a:pt x="293141" y="165328"/>
                </a:lnTo>
                <a:lnTo>
                  <a:pt x="299910" y="120611"/>
                </a:lnTo>
                <a:lnTo>
                  <a:pt x="298119" y="107975"/>
                </a:lnTo>
                <a:lnTo>
                  <a:pt x="285026" y="71843"/>
                </a:lnTo>
                <a:lnTo>
                  <a:pt x="261073" y="41567"/>
                </a:lnTo>
                <a:lnTo>
                  <a:pt x="227647" y="18072"/>
                </a:lnTo>
                <a:lnTo>
                  <a:pt x="221322" y="15379"/>
                </a:lnTo>
                <a:lnTo>
                  <a:pt x="214998" y="12217"/>
                </a:lnTo>
                <a:lnTo>
                  <a:pt x="194678" y="5422"/>
                </a:lnTo>
                <a:lnTo>
                  <a:pt x="187439" y="3632"/>
                </a:lnTo>
                <a:lnTo>
                  <a:pt x="180213" y="2285"/>
                </a:lnTo>
                <a:lnTo>
                  <a:pt x="165303" y="469"/>
                </a:lnTo>
                <a:lnTo>
                  <a:pt x="157632" y="0"/>
                </a:lnTo>
                <a:close/>
              </a:path>
              <a:path extrusionOk="0" h="273050" w="300355">
                <a:moveTo>
                  <a:pt x="208229" y="244843"/>
                </a:moveTo>
                <a:lnTo>
                  <a:pt x="92138" y="244843"/>
                </a:lnTo>
                <a:lnTo>
                  <a:pt x="105702" y="249351"/>
                </a:lnTo>
                <a:lnTo>
                  <a:pt x="127368" y="253428"/>
                </a:lnTo>
                <a:lnTo>
                  <a:pt x="134607" y="254330"/>
                </a:lnTo>
                <a:lnTo>
                  <a:pt x="142278" y="254774"/>
                </a:lnTo>
                <a:lnTo>
                  <a:pt x="157632" y="254774"/>
                </a:lnTo>
                <a:lnTo>
                  <a:pt x="201447" y="247103"/>
                </a:lnTo>
                <a:lnTo>
                  <a:pt x="208229" y="244843"/>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28" name="Google Shape;928;p49"/>
          <p:cNvSpPr txBox="1"/>
          <p:nvPr/>
        </p:nvSpPr>
        <p:spPr>
          <a:xfrm>
            <a:off x="2815875" y="4269225"/>
            <a:ext cx="22935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9"/>
          <p:cNvSpPr txBox="1"/>
          <p:nvPr/>
        </p:nvSpPr>
        <p:spPr>
          <a:xfrm>
            <a:off x="2027625" y="577300"/>
            <a:ext cx="6551400" cy="112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18BAD4"/>
                </a:solidFill>
                <a:latin typeface="Georgia"/>
                <a:ea typeface="Georgia"/>
                <a:cs typeface="Georgia"/>
                <a:sym typeface="Georgia"/>
              </a:rPr>
              <a:t>Utterances and Intents</a:t>
            </a:r>
            <a:endParaRPr b="1" sz="4000">
              <a:solidFill>
                <a:srgbClr val="18BAD4"/>
              </a:solidFill>
              <a:latin typeface="Georgia"/>
              <a:ea typeface="Georgia"/>
              <a:cs typeface="Georgia"/>
              <a:sym typeface="Georgia"/>
            </a:endParaRPr>
          </a:p>
        </p:txBody>
      </p:sp>
      <p:sp>
        <p:nvSpPr>
          <p:cNvPr id="930" name="Google Shape;930;p49"/>
          <p:cNvSpPr txBox="1"/>
          <p:nvPr/>
        </p:nvSpPr>
        <p:spPr>
          <a:xfrm>
            <a:off x="1399650" y="1699300"/>
            <a:ext cx="8575800" cy="411300"/>
          </a:xfrm>
          <a:prstGeom prst="rect">
            <a:avLst/>
          </a:prstGeom>
          <a:noFill/>
          <a:ln>
            <a:noFill/>
          </a:ln>
        </p:spPr>
        <p:txBody>
          <a:bodyPr anchorCtr="0" anchor="t" bIns="27425" lIns="27425" spcFirstLastPara="1" rIns="27425" wrap="square" tIns="27425">
            <a:noAutofit/>
          </a:bodyPr>
          <a:lstStyle/>
          <a:p>
            <a:pPr indent="0" lvl="0" marL="0" rtl="0" algn="l">
              <a:spcBef>
                <a:spcPts val="0"/>
              </a:spcBef>
              <a:spcAft>
                <a:spcPts val="0"/>
              </a:spcAft>
              <a:buNone/>
            </a:pPr>
            <a:r>
              <a:rPr lang="en" sz="2400">
                <a:solidFill>
                  <a:srgbClr val="B5B5B5"/>
                </a:solidFill>
              </a:rPr>
              <a:t>Alexa, open </a:t>
            </a:r>
            <a:r>
              <a:rPr lang="en" sz="2400">
                <a:solidFill>
                  <a:srgbClr val="FFFFFF"/>
                </a:solidFill>
              </a:rPr>
              <a:t>Delhi Guide </a:t>
            </a:r>
            <a:r>
              <a:rPr lang="en" sz="2400">
                <a:solidFill>
                  <a:srgbClr val="FFB339"/>
                </a:solidFill>
              </a:rPr>
              <a:t>and recommend an attraction</a:t>
            </a:r>
            <a:endParaRPr sz="2400">
              <a:solidFill>
                <a:srgbClr val="FFFFFF"/>
              </a:solidFill>
            </a:endParaRPr>
          </a:p>
        </p:txBody>
      </p:sp>
      <p:sp>
        <p:nvSpPr>
          <p:cNvPr id="931" name="Google Shape;931;p49"/>
          <p:cNvSpPr/>
          <p:nvPr/>
        </p:nvSpPr>
        <p:spPr>
          <a:xfrm>
            <a:off x="3129508" y="2160968"/>
            <a:ext cx="1504652" cy="135160"/>
          </a:xfrm>
          <a:custGeom>
            <a:rect b="b" l="l" r="r" t="t"/>
            <a:pathLst>
              <a:path extrusionOk="0" h="314325" w="1785937">
                <a:moveTo>
                  <a:pt x="0" y="0"/>
                </a:moveTo>
                <a:lnTo>
                  <a:pt x="0" y="314325"/>
                </a:lnTo>
                <a:lnTo>
                  <a:pt x="1785937" y="314325"/>
                </a:lnTo>
                <a:lnTo>
                  <a:pt x="1785937" y="0"/>
                </a:lnTo>
              </a:path>
            </a:pathLst>
          </a:custGeom>
          <a:noFill/>
          <a:ln cap="flat" cmpd="sng" w="19050">
            <a:solidFill>
              <a:srgbClr val="66DFFF"/>
            </a:solidFill>
            <a:prstDash val="solid"/>
            <a:round/>
            <a:headEnd len="sm" w="sm" type="none"/>
            <a:tailEnd len="sm" w="sm" type="none"/>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FFFFFF"/>
              </a:buClr>
              <a:buSzPts val="1013"/>
              <a:buFont typeface="Arial"/>
              <a:buNone/>
            </a:pPr>
            <a:r>
              <a:t/>
            </a:r>
            <a:endParaRPr b="0" i="0" sz="1013" u="none" cap="none" strike="noStrike">
              <a:solidFill>
                <a:srgbClr val="FFFFFF"/>
              </a:solidFill>
              <a:latin typeface="Arial"/>
              <a:ea typeface="Arial"/>
              <a:cs typeface="Arial"/>
              <a:sym typeface="Arial"/>
            </a:endParaRPr>
          </a:p>
        </p:txBody>
      </p:sp>
      <p:sp>
        <p:nvSpPr>
          <p:cNvPr id="932" name="Google Shape;932;p49"/>
          <p:cNvSpPr/>
          <p:nvPr/>
        </p:nvSpPr>
        <p:spPr>
          <a:xfrm>
            <a:off x="4843182" y="2161178"/>
            <a:ext cx="4013893" cy="150876"/>
          </a:xfrm>
          <a:custGeom>
            <a:rect b="b" l="l" r="r" t="t"/>
            <a:pathLst>
              <a:path extrusionOk="0" h="314325" w="1785937">
                <a:moveTo>
                  <a:pt x="0" y="0"/>
                </a:moveTo>
                <a:lnTo>
                  <a:pt x="0" y="314325"/>
                </a:lnTo>
                <a:lnTo>
                  <a:pt x="1785937" y="314325"/>
                </a:lnTo>
                <a:lnTo>
                  <a:pt x="1785937" y="0"/>
                </a:lnTo>
              </a:path>
            </a:pathLst>
          </a:custGeom>
          <a:noFill/>
          <a:ln cap="flat" cmpd="sng" w="19050">
            <a:solidFill>
              <a:srgbClr val="66DFFF"/>
            </a:solidFill>
            <a:prstDash val="solid"/>
            <a:round/>
            <a:headEnd len="sm" w="sm" type="none"/>
            <a:tailEnd len="sm" w="sm" type="none"/>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FFFFFF"/>
              </a:buClr>
              <a:buSzPts val="1013"/>
              <a:buFont typeface="Arial"/>
              <a:buNone/>
            </a:pPr>
            <a:r>
              <a:t/>
            </a:r>
            <a:endParaRPr b="0" i="0" sz="1013" u="none" cap="none" strike="noStrike">
              <a:solidFill>
                <a:srgbClr val="FFFFFF"/>
              </a:solidFill>
              <a:latin typeface="Arial"/>
              <a:ea typeface="Arial"/>
              <a:cs typeface="Arial"/>
              <a:sym typeface="Arial"/>
            </a:endParaRPr>
          </a:p>
        </p:txBody>
      </p:sp>
      <p:sp>
        <p:nvSpPr>
          <p:cNvPr id="933" name="Google Shape;933;p49"/>
          <p:cNvSpPr txBox="1"/>
          <p:nvPr/>
        </p:nvSpPr>
        <p:spPr>
          <a:xfrm>
            <a:off x="1363339" y="2321854"/>
            <a:ext cx="1045800" cy="265500"/>
          </a:xfrm>
          <a:prstGeom prst="rect">
            <a:avLst/>
          </a:prstGeom>
          <a:no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66DFFF"/>
              </a:buClr>
              <a:buSzPts val="1350"/>
              <a:buFont typeface="Arial"/>
              <a:buNone/>
            </a:pPr>
            <a:r>
              <a:rPr b="0" i="0" lang="en" sz="1350" u="none" cap="none" strike="noStrike">
                <a:solidFill>
                  <a:srgbClr val="66DFFF"/>
                </a:solidFill>
                <a:latin typeface="Arial"/>
                <a:ea typeface="Arial"/>
                <a:cs typeface="Arial"/>
                <a:sym typeface="Arial"/>
              </a:rPr>
              <a:t>wake word</a:t>
            </a:r>
            <a:endParaRPr/>
          </a:p>
        </p:txBody>
      </p:sp>
      <p:sp>
        <p:nvSpPr>
          <p:cNvPr id="934" name="Google Shape;934;p49"/>
          <p:cNvSpPr txBox="1"/>
          <p:nvPr/>
        </p:nvSpPr>
        <p:spPr>
          <a:xfrm>
            <a:off x="5687487" y="2292648"/>
            <a:ext cx="1992600" cy="303900"/>
          </a:xfrm>
          <a:prstGeom prst="rect">
            <a:avLst/>
          </a:prstGeom>
          <a:no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66DFFF"/>
              </a:buClr>
              <a:buSzPts val="1600"/>
              <a:buFont typeface="Arial"/>
              <a:buNone/>
            </a:pPr>
            <a:r>
              <a:rPr b="0" i="0" lang="en" sz="1600" u="none" cap="none" strike="noStrike">
                <a:solidFill>
                  <a:srgbClr val="66DFFF"/>
                </a:solidFill>
                <a:latin typeface="Arial"/>
                <a:ea typeface="Arial"/>
                <a:cs typeface="Arial"/>
                <a:sym typeface="Arial"/>
              </a:rPr>
              <a:t>utterance</a:t>
            </a:r>
            <a:endParaRPr/>
          </a:p>
        </p:txBody>
      </p:sp>
      <p:sp>
        <p:nvSpPr>
          <p:cNvPr id="935" name="Google Shape;935;p49"/>
          <p:cNvSpPr txBox="1"/>
          <p:nvPr/>
        </p:nvSpPr>
        <p:spPr>
          <a:xfrm>
            <a:off x="2501468" y="2311883"/>
            <a:ext cx="2761200" cy="303900"/>
          </a:xfrm>
          <a:prstGeom prst="rect">
            <a:avLst/>
          </a:prstGeom>
          <a:no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66DFFF"/>
              </a:buClr>
              <a:buSzPts val="1600"/>
              <a:buFont typeface="Arial"/>
              <a:buNone/>
            </a:pPr>
            <a:r>
              <a:rPr b="0" i="0" lang="en" sz="1600" u="none" cap="none" strike="noStrike">
                <a:solidFill>
                  <a:srgbClr val="66DFFF"/>
                </a:solidFill>
                <a:latin typeface="Arial"/>
                <a:ea typeface="Arial"/>
                <a:cs typeface="Arial"/>
                <a:sym typeface="Arial"/>
              </a:rPr>
              <a:t>Invocation name</a:t>
            </a:r>
            <a:endParaRPr b="0" i="0" sz="1600" u="none" cap="none" strike="noStrike">
              <a:solidFill>
                <a:srgbClr val="66DFFF"/>
              </a:solidFill>
              <a:latin typeface="Arial"/>
              <a:ea typeface="Arial"/>
              <a:cs typeface="Arial"/>
              <a:sym typeface="Arial"/>
            </a:endParaRPr>
          </a:p>
        </p:txBody>
      </p:sp>
      <p:sp>
        <p:nvSpPr>
          <p:cNvPr id="936" name="Google Shape;936;p49"/>
          <p:cNvSpPr txBox="1"/>
          <p:nvPr/>
        </p:nvSpPr>
        <p:spPr>
          <a:xfrm>
            <a:off x="2329214" y="2331120"/>
            <a:ext cx="591600" cy="265500"/>
          </a:xfrm>
          <a:prstGeom prst="rect">
            <a:avLst/>
          </a:prstGeom>
          <a:no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66DFFF"/>
              </a:buClr>
              <a:buSzPts val="1350"/>
              <a:buFont typeface="Arial"/>
              <a:buNone/>
            </a:pPr>
            <a:r>
              <a:rPr b="0" i="0" lang="en" sz="1350" u="none" cap="none" strike="noStrike">
                <a:solidFill>
                  <a:srgbClr val="66DFFF"/>
                </a:solidFill>
                <a:latin typeface="Arial"/>
                <a:ea typeface="Arial"/>
                <a:cs typeface="Arial"/>
                <a:sym typeface="Arial"/>
              </a:rPr>
              <a:t>launch</a:t>
            </a:r>
            <a:endParaRPr b="0" i="0" sz="1350" u="none" cap="none" strike="noStrike">
              <a:solidFill>
                <a:srgbClr val="66DFFF"/>
              </a:solidFill>
              <a:latin typeface="Arial"/>
              <a:ea typeface="Arial"/>
              <a:cs typeface="Arial"/>
              <a:sym typeface="Arial"/>
            </a:endParaRPr>
          </a:p>
        </p:txBody>
      </p:sp>
      <p:sp>
        <p:nvSpPr>
          <p:cNvPr id="937" name="Google Shape;937;p49"/>
          <p:cNvSpPr/>
          <p:nvPr/>
        </p:nvSpPr>
        <p:spPr>
          <a:xfrm>
            <a:off x="1399650" y="2143774"/>
            <a:ext cx="794742" cy="137517"/>
          </a:xfrm>
          <a:custGeom>
            <a:rect b="b" l="l" r="r" t="t"/>
            <a:pathLst>
              <a:path extrusionOk="0" h="314325" w="1785937">
                <a:moveTo>
                  <a:pt x="0" y="0"/>
                </a:moveTo>
                <a:lnTo>
                  <a:pt x="0" y="314325"/>
                </a:lnTo>
                <a:lnTo>
                  <a:pt x="1785937" y="314325"/>
                </a:lnTo>
                <a:lnTo>
                  <a:pt x="1785937" y="0"/>
                </a:lnTo>
              </a:path>
            </a:pathLst>
          </a:custGeom>
          <a:noFill/>
          <a:ln cap="flat" cmpd="sng" w="19050">
            <a:solidFill>
              <a:srgbClr val="66DFFF"/>
            </a:solidFill>
            <a:prstDash val="solid"/>
            <a:round/>
            <a:headEnd len="sm" w="sm" type="none"/>
            <a:tailEnd len="sm" w="sm" type="none"/>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FFFFFF"/>
              </a:buClr>
              <a:buSzPts val="1013"/>
              <a:buFont typeface="Arial"/>
              <a:buNone/>
            </a:pPr>
            <a:r>
              <a:t/>
            </a:r>
            <a:endParaRPr b="0" i="0" sz="1013" u="none" cap="none" strike="noStrike">
              <a:solidFill>
                <a:srgbClr val="66DFFF"/>
              </a:solidFill>
              <a:latin typeface="Arial"/>
              <a:ea typeface="Arial"/>
              <a:cs typeface="Arial"/>
              <a:sym typeface="Arial"/>
            </a:endParaRPr>
          </a:p>
        </p:txBody>
      </p:sp>
      <p:sp>
        <p:nvSpPr>
          <p:cNvPr id="938" name="Google Shape;938;p49"/>
          <p:cNvSpPr/>
          <p:nvPr/>
        </p:nvSpPr>
        <p:spPr>
          <a:xfrm>
            <a:off x="2418561" y="2160968"/>
            <a:ext cx="504527" cy="135160"/>
          </a:xfrm>
          <a:custGeom>
            <a:rect b="b" l="l" r="r" t="t"/>
            <a:pathLst>
              <a:path extrusionOk="0" h="314325" w="1785937">
                <a:moveTo>
                  <a:pt x="0" y="0"/>
                </a:moveTo>
                <a:lnTo>
                  <a:pt x="0" y="314325"/>
                </a:lnTo>
                <a:lnTo>
                  <a:pt x="1785937" y="314325"/>
                </a:lnTo>
                <a:lnTo>
                  <a:pt x="1785937" y="0"/>
                </a:lnTo>
              </a:path>
            </a:pathLst>
          </a:custGeom>
          <a:noFill/>
          <a:ln cap="flat" cmpd="sng" w="19050">
            <a:solidFill>
              <a:srgbClr val="66DFFF"/>
            </a:solidFill>
            <a:prstDash val="solid"/>
            <a:round/>
            <a:headEnd len="sm" w="sm" type="none"/>
            <a:tailEnd len="sm" w="sm" type="none"/>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FFFFFF"/>
              </a:buClr>
              <a:buSzPts val="1013"/>
              <a:buFont typeface="Arial"/>
              <a:buNone/>
            </a:pPr>
            <a:r>
              <a:t/>
            </a:r>
            <a:endParaRPr b="0" i="0" sz="1013" u="none" cap="none" strike="noStrike">
              <a:solidFill>
                <a:srgbClr val="66DFFF"/>
              </a:solidFill>
              <a:latin typeface="Arial"/>
              <a:ea typeface="Arial"/>
              <a:cs typeface="Arial"/>
              <a:sym typeface="Arial"/>
            </a:endParaRPr>
          </a:p>
        </p:txBody>
      </p:sp>
      <p:sp>
        <p:nvSpPr>
          <p:cNvPr id="939" name="Google Shape;939;p49"/>
          <p:cNvSpPr txBox="1"/>
          <p:nvPr/>
        </p:nvSpPr>
        <p:spPr>
          <a:xfrm>
            <a:off x="3276433" y="3708871"/>
            <a:ext cx="3119100" cy="577200"/>
          </a:xfrm>
          <a:prstGeom prst="rect">
            <a:avLst/>
          </a:prstGeom>
          <a:no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EAEAEA"/>
              </a:buClr>
              <a:buSzPts val="3375"/>
              <a:buFont typeface="Arial"/>
              <a:buNone/>
            </a:pPr>
            <a:r>
              <a:rPr b="0" i="0" lang="en" sz="2400" u="none" cap="none" strike="noStrike">
                <a:solidFill>
                  <a:srgbClr val="EAEAEA"/>
                </a:solidFill>
                <a:latin typeface="Arial"/>
                <a:ea typeface="Arial"/>
                <a:cs typeface="Arial"/>
                <a:sym typeface="Arial"/>
              </a:rPr>
              <a:t>AttractionIntent</a:t>
            </a:r>
            <a:endParaRPr b="0" i="0" sz="2400" u="none" cap="none" strike="noStrike">
              <a:solidFill>
                <a:srgbClr val="727371"/>
              </a:solidFill>
              <a:latin typeface="Arial"/>
              <a:ea typeface="Arial"/>
              <a:cs typeface="Arial"/>
              <a:sym typeface="Arial"/>
            </a:endParaRPr>
          </a:p>
        </p:txBody>
      </p:sp>
      <p:sp>
        <p:nvSpPr>
          <p:cNvPr id="940" name="Google Shape;940;p49"/>
          <p:cNvSpPr txBox="1"/>
          <p:nvPr/>
        </p:nvSpPr>
        <p:spPr>
          <a:xfrm>
            <a:off x="4325593" y="4402047"/>
            <a:ext cx="1020600" cy="303900"/>
          </a:xfrm>
          <a:prstGeom prst="rect">
            <a:avLst/>
          </a:prstGeom>
          <a:no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66DFFF"/>
              </a:buClr>
              <a:buSzPts val="1600"/>
              <a:buFont typeface="Arial"/>
              <a:buNone/>
            </a:pPr>
            <a:r>
              <a:rPr b="0" i="0" lang="en" sz="1600" u="none" cap="none" strike="noStrike">
                <a:solidFill>
                  <a:srgbClr val="66DFFF"/>
                </a:solidFill>
                <a:latin typeface="Arial"/>
                <a:ea typeface="Arial"/>
                <a:cs typeface="Arial"/>
                <a:sym typeface="Arial"/>
              </a:rPr>
              <a:t>Intent</a:t>
            </a:r>
            <a:endParaRPr b="0" i="0" sz="1600" u="none" cap="none" strike="noStrike">
              <a:solidFill>
                <a:srgbClr val="66DFFF"/>
              </a:solidFill>
              <a:latin typeface="Arial"/>
              <a:ea typeface="Arial"/>
              <a:cs typeface="Arial"/>
              <a:sym typeface="Arial"/>
            </a:endParaRPr>
          </a:p>
        </p:txBody>
      </p:sp>
      <p:sp>
        <p:nvSpPr>
          <p:cNvPr id="941" name="Google Shape;941;p49"/>
          <p:cNvSpPr/>
          <p:nvPr/>
        </p:nvSpPr>
        <p:spPr>
          <a:xfrm>
            <a:off x="3711775" y="4212200"/>
            <a:ext cx="2219027" cy="157948"/>
          </a:xfrm>
          <a:custGeom>
            <a:rect b="b" l="l" r="r" t="t"/>
            <a:pathLst>
              <a:path extrusionOk="0" h="314325" w="1785937">
                <a:moveTo>
                  <a:pt x="0" y="0"/>
                </a:moveTo>
                <a:lnTo>
                  <a:pt x="0" y="314325"/>
                </a:lnTo>
                <a:lnTo>
                  <a:pt x="1785937" y="314325"/>
                </a:lnTo>
                <a:lnTo>
                  <a:pt x="1785937" y="0"/>
                </a:lnTo>
              </a:path>
            </a:pathLst>
          </a:custGeom>
          <a:noFill/>
          <a:ln cap="flat" cmpd="sng" w="19050">
            <a:solidFill>
              <a:srgbClr val="66DFFF"/>
            </a:solidFill>
            <a:prstDash val="solid"/>
            <a:round/>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FFFFFF"/>
              </a:buClr>
              <a:buSzPts val="1013"/>
              <a:buFont typeface="Arial"/>
              <a:buNone/>
            </a:pPr>
            <a:r>
              <a:t/>
            </a:r>
            <a:endParaRPr b="0" i="0" sz="1013" u="none" cap="none" strike="noStrike">
              <a:solidFill>
                <a:srgbClr val="FFFFFF"/>
              </a:solidFill>
              <a:latin typeface="Arial"/>
              <a:ea typeface="Arial"/>
              <a:cs typeface="Arial"/>
              <a:sym typeface="Arial"/>
            </a:endParaRPr>
          </a:p>
        </p:txBody>
      </p:sp>
      <p:sp>
        <p:nvSpPr>
          <p:cNvPr id="942" name="Google Shape;942;p49"/>
          <p:cNvSpPr txBox="1"/>
          <p:nvPr/>
        </p:nvSpPr>
        <p:spPr>
          <a:xfrm>
            <a:off x="4782975" y="2755363"/>
            <a:ext cx="3801600" cy="8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5B5B5"/>
                </a:solidFill>
              </a:rPr>
              <a:t>Tell me what place to visit</a:t>
            </a:r>
            <a:endParaRPr>
              <a:solidFill>
                <a:srgbClr val="B5B5B5"/>
              </a:solidFill>
            </a:endParaRPr>
          </a:p>
          <a:p>
            <a:pPr indent="0" lvl="0" marL="0" rtl="0" algn="ctr">
              <a:spcBef>
                <a:spcPts val="0"/>
              </a:spcBef>
              <a:spcAft>
                <a:spcPts val="0"/>
              </a:spcAft>
              <a:buNone/>
            </a:pPr>
            <a:r>
              <a:rPr lang="en">
                <a:solidFill>
                  <a:srgbClr val="B5B5B5"/>
                </a:solidFill>
              </a:rPr>
              <a:t>Recommend me tourist places</a:t>
            </a:r>
            <a:endParaRPr>
              <a:solidFill>
                <a:srgbClr val="B5B5B5"/>
              </a:solidFill>
            </a:endParaRPr>
          </a:p>
          <a:p>
            <a:pPr indent="0" lvl="0" marL="0" rtl="0" algn="ctr">
              <a:spcBef>
                <a:spcPts val="0"/>
              </a:spcBef>
              <a:spcAft>
                <a:spcPts val="0"/>
              </a:spcAft>
              <a:buNone/>
            </a:pPr>
            <a:r>
              <a:rPr lang="en">
                <a:solidFill>
                  <a:srgbClr val="B5B5B5"/>
                </a:solidFill>
              </a:rPr>
              <a:t>Ask Where to go in Delhi</a:t>
            </a:r>
            <a:endParaRPr>
              <a:solidFill>
                <a:srgbClr val="B5B5B5"/>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946" name="Shape 946"/>
        <p:cNvGrpSpPr/>
        <p:nvPr/>
      </p:nvGrpSpPr>
      <p:grpSpPr>
        <a:xfrm>
          <a:off x="0" y="0"/>
          <a:ext cx="0" cy="0"/>
          <a:chOff x="0" y="0"/>
          <a:chExt cx="0" cy="0"/>
        </a:xfrm>
      </p:grpSpPr>
      <p:sp>
        <p:nvSpPr>
          <p:cNvPr id="947" name="Google Shape;947;p50"/>
          <p:cNvSpPr/>
          <p:nvPr/>
        </p:nvSpPr>
        <p:spPr>
          <a:xfrm>
            <a:off x="0" y="0"/>
            <a:ext cx="9144000" cy="5169218"/>
          </a:xfrm>
          <a:custGeom>
            <a:rect b="b" l="l" r="r" t="t"/>
            <a:pathLst>
              <a:path extrusionOk="0" h="5143500" w="9144000">
                <a:moveTo>
                  <a:pt x="0" y="5143500"/>
                </a:moveTo>
                <a:lnTo>
                  <a:pt x="9144000" y="5143500"/>
                </a:lnTo>
                <a:lnTo>
                  <a:pt x="9144000" y="0"/>
                </a:lnTo>
                <a:lnTo>
                  <a:pt x="0" y="0"/>
                </a:lnTo>
                <a:lnTo>
                  <a:pt x="0" y="5143500"/>
                </a:lnTo>
                <a:close/>
              </a:path>
            </a:pathLst>
          </a:custGeom>
          <a:solidFill>
            <a:srgbClr val="0D293B"/>
          </a:solid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t/>
            </a:r>
            <a:endParaRPr b="1" sz="3200">
              <a:solidFill>
                <a:srgbClr val="18BAD4"/>
              </a:solidFill>
              <a:latin typeface="Georgia"/>
              <a:ea typeface="Georgia"/>
              <a:cs typeface="Georgia"/>
              <a:sym typeface="Georgia"/>
            </a:endParaRPr>
          </a:p>
        </p:txBody>
      </p:sp>
      <p:sp>
        <p:nvSpPr>
          <p:cNvPr id="948" name="Google Shape;948;p50"/>
          <p:cNvSpPr/>
          <p:nvPr/>
        </p:nvSpPr>
        <p:spPr>
          <a:xfrm>
            <a:off x="0" y="619125"/>
            <a:ext cx="9396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49" name="Google Shape;949;p50"/>
          <p:cNvSpPr/>
          <p:nvPr/>
        </p:nvSpPr>
        <p:spPr>
          <a:xfrm>
            <a:off x="410946" y="1993900"/>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50" name="Google Shape;950;p50"/>
          <p:cNvSpPr/>
          <p:nvPr/>
        </p:nvSpPr>
        <p:spPr>
          <a:xfrm>
            <a:off x="0" y="2811526"/>
            <a:ext cx="696595" cy="710564"/>
          </a:xfrm>
          <a:custGeom>
            <a:rect b="b" l="l" r="r" t="t"/>
            <a:pathLst>
              <a:path extrusionOk="0" h="710564" w="696595">
                <a:moveTo>
                  <a:pt x="0" y="571006"/>
                </a:moveTo>
                <a:lnTo>
                  <a:pt x="79816" y="710184"/>
                </a:lnTo>
                <a:lnTo>
                  <a:pt x="492429" y="710184"/>
                </a:lnTo>
                <a:lnTo>
                  <a:pt x="696074" y="355092"/>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51" name="Google Shape;951;p50"/>
          <p:cNvSpPr/>
          <p:nvPr/>
        </p:nvSpPr>
        <p:spPr>
          <a:xfrm>
            <a:off x="638175" y="31926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52" name="Google Shape;952;p50"/>
          <p:cNvSpPr/>
          <p:nvPr/>
        </p:nvSpPr>
        <p:spPr>
          <a:xfrm>
            <a:off x="752475" y="1201800"/>
            <a:ext cx="820419" cy="710564"/>
          </a:xfrm>
          <a:custGeom>
            <a:rect b="b" l="l" r="r" t="t"/>
            <a:pathLst>
              <a:path extrusionOk="0" h="710564" w="820419">
                <a:moveTo>
                  <a:pt x="0" y="355091"/>
                </a:moveTo>
                <a:lnTo>
                  <a:pt x="203644" y="710057"/>
                </a:lnTo>
                <a:lnTo>
                  <a:pt x="616204" y="710057"/>
                </a:lnTo>
                <a:lnTo>
                  <a:pt x="819912" y="355091"/>
                </a:lnTo>
                <a:lnTo>
                  <a:pt x="616204" y="0"/>
                </a:lnTo>
                <a:lnTo>
                  <a:pt x="203644" y="0"/>
                </a:lnTo>
                <a:lnTo>
                  <a:pt x="0" y="355091"/>
                </a:lnTo>
                <a:close/>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53" name="Google Shape;953;p50"/>
          <p:cNvSpPr/>
          <p:nvPr/>
        </p:nvSpPr>
        <p:spPr>
          <a:xfrm>
            <a:off x="657225" y="4380179"/>
            <a:ext cx="359409" cy="310514"/>
          </a:xfrm>
          <a:custGeom>
            <a:rect b="b" l="l" r="r" t="t"/>
            <a:pathLst>
              <a:path extrusionOk="0" h="310514" w="359409">
                <a:moveTo>
                  <a:pt x="269747" y="0"/>
                </a:moveTo>
                <a:lnTo>
                  <a:pt x="89039" y="0"/>
                </a:lnTo>
                <a:lnTo>
                  <a:pt x="0" y="155244"/>
                </a:lnTo>
                <a:lnTo>
                  <a:pt x="89039" y="310489"/>
                </a:lnTo>
                <a:lnTo>
                  <a:pt x="269747" y="310489"/>
                </a:lnTo>
                <a:lnTo>
                  <a:pt x="358800" y="155244"/>
                </a:lnTo>
                <a:lnTo>
                  <a:pt x="269747"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54" name="Google Shape;954;p50"/>
          <p:cNvSpPr/>
          <p:nvPr/>
        </p:nvSpPr>
        <p:spPr>
          <a:xfrm>
            <a:off x="986853" y="1517522"/>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55" name="Google Shape;955;p50"/>
          <p:cNvSpPr/>
          <p:nvPr/>
        </p:nvSpPr>
        <p:spPr>
          <a:xfrm>
            <a:off x="1081277" y="1394586"/>
            <a:ext cx="257175" cy="325119"/>
          </a:xfrm>
          <a:custGeom>
            <a:rect b="b" l="l" r="r" t="t"/>
            <a:pathLst>
              <a:path extrusionOk="0" h="325119" w="257175">
                <a:moveTo>
                  <a:pt x="132194" y="0"/>
                </a:moveTo>
                <a:lnTo>
                  <a:pt x="104127" y="30607"/>
                </a:lnTo>
                <a:lnTo>
                  <a:pt x="100050" y="42290"/>
                </a:lnTo>
                <a:lnTo>
                  <a:pt x="84226" y="77088"/>
                </a:lnTo>
                <a:lnTo>
                  <a:pt x="52565" y="109727"/>
                </a:lnTo>
                <a:lnTo>
                  <a:pt x="30124" y="130175"/>
                </a:lnTo>
                <a:lnTo>
                  <a:pt x="0" y="130175"/>
                </a:lnTo>
                <a:lnTo>
                  <a:pt x="0" y="280670"/>
                </a:lnTo>
                <a:lnTo>
                  <a:pt x="31648" y="280670"/>
                </a:lnTo>
                <a:lnTo>
                  <a:pt x="41859" y="285750"/>
                </a:lnTo>
                <a:lnTo>
                  <a:pt x="56134" y="291973"/>
                </a:lnTo>
                <a:lnTo>
                  <a:pt x="94945" y="306704"/>
                </a:lnTo>
                <a:lnTo>
                  <a:pt x="150063" y="321563"/>
                </a:lnTo>
                <a:lnTo>
                  <a:pt x="180174" y="324612"/>
                </a:lnTo>
                <a:lnTo>
                  <a:pt x="196469" y="324612"/>
                </a:lnTo>
                <a:lnTo>
                  <a:pt x="233299" y="310768"/>
                </a:lnTo>
                <a:lnTo>
                  <a:pt x="234822" y="296037"/>
                </a:lnTo>
                <a:lnTo>
                  <a:pt x="234315" y="292480"/>
                </a:lnTo>
                <a:lnTo>
                  <a:pt x="233299" y="289433"/>
                </a:lnTo>
                <a:lnTo>
                  <a:pt x="231266" y="286258"/>
                </a:lnTo>
                <a:lnTo>
                  <a:pt x="228219" y="283717"/>
                </a:lnTo>
                <a:lnTo>
                  <a:pt x="230759" y="283210"/>
                </a:lnTo>
                <a:lnTo>
                  <a:pt x="243966" y="250571"/>
                </a:lnTo>
                <a:lnTo>
                  <a:pt x="243966" y="245999"/>
                </a:lnTo>
                <a:lnTo>
                  <a:pt x="243459" y="243459"/>
                </a:lnTo>
                <a:lnTo>
                  <a:pt x="242443" y="241426"/>
                </a:lnTo>
                <a:lnTo>
                  <a:pt x="239903" y="237871"/>
                </a:lnTo>
                <a:lnTo>
                  <a:pt x="238378" y="236347"/>
                </a:lnTo>
                <a:lnTo>
                  <a:pt x="236855" y="234696"/>
                </a:lnTo>
                <a:lnTo>
                  <a:pt x="251078" y="202057"/>
                </a:lnTo>
                <a:lnTo>
                  <a:pt x="251078" y="196976"/>
                </a:lnTo>
                <a:lnTo>
                  <a:pt x="250571" y="194437"/>
                </a:lnTo>
                <a:lnTo>
                  <a:pt x="248538" y="190373"/>
                </a:lnTo>
                <a:lnTo>
                  <a:pt x="245490" y="187325"/>
                </a:lnTo>
                <a:lnTo>
                  <a:pt x="243459" y="185800"/>
                </a:lnTo>
                <a:lnTo>
                  <a:pt x="245490" y="185165"/>
                </a:lnTo>
                <a:lnTo>
                  <a:pt x="254127" y="173989"/>
                </a:lnTo>
                <a:lnTo>
                  <a:pt x="254762" y="171450"/>
                </a:lnTo>
                <a:lnTo>
                  <a:pt x="256794" y="153035"/>
                </a:lnTo>
                <a:lnTo>
                  <a:pt x="255778" y="147954"/>
                </a:lnTo>
                <a:lnTo>
                  <a:pt x="253746" y="143890"/>
                </a:lnTo>
                <a:lnTo>
                  <a:pt x="206756" y="128015"/>
                </a:lnTo>
                <a:lnTo>
                  <a:pt x="132194" y="122936"/>
                </a:lnTo>
                <a:lnTo>
                  <a:pt x="135762" y="116839"/>
                </a:lnTo>
                <a:lnTo>
                  <a:pt x="148018" y="77088"/>
                </a:lnTo>
                <a:lnTo>
                  <a:pt x="152615" y="32130"/>
                </a:lnTo>
                <a:lnTo>
                  <a:pt x="152615" y="16763"/>
                </a:lnTo>
                <a:lnTo>
                  <a:pt x="136296" y="508"/>
                </a:lnTo>
                <a:lnTo>
                  <a:pt x="1321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56" name="Google Shape;956;p50"/>
          <p:cNvSpPr/>
          <p:nvPr/>
        </p:nvSpPr>
        <p:spPr>
          <a:xfrm>
            <a:off x="203193" y="3022726"/>
            <a:ext cx="166370" cy="288289"/>
          </a:xfrm>
          <a:custGeom>
            <a:rect b="b" l="l" r="r" t="t"/>
            <a:pathLst>
              <a:path extrusionOk="0" h="288289" w="166370">
                <a:moveTo>
                  <a:pt x="147847" y="0"/>
                </a:moveTo>
                <a:lnTo>
                  <a:pt x="18028" y="0"/>
                </a:lnTo>
                <a:lnTo>
                  <a:pt x="14256" y="381"/>
                </a:lnTo>
                <a:lnTo>
                  <a:pt x="0" y="270637"/>
                </a:lnTo>
                <a:lnTo>
                  <a:pt x="260" y="273431"/>
                </a:lnTo>
                <a:lnTo>
                  <a:pt x="18028" y="287781"/>
                </a:lnTo>
                <a:lnTo>
                  <a:pt x="147847" y="287781"/>
                </a:lnTo>
                <a:lnTo>
                  <a:pt x="165685" y="272669"/>
                </a:lnTo>
                <a:lnTo>
                  <a:pt x="82937" y="272669"/>
                </a:lnTo>
                <a:lnTo>
                  <a:pt x="80550" y="272415"/>
                </a:lnTo>
                <a:lnTo>
                  <a:pt x="70974" y="260731"/>
                </a:lnTo>
                <a:lnTo>
                  <a:pt x="71329" y="258318"/>
                </a:lnTo>
                <a:lnTo>
                  <a:pt x="82937" y="248793"/>
                </a:lnTo>
                <a:lnTo>
                  <a:pt x="165970" y="248793"/>
                </a:lnTo>
                <a:lnTo>
                  <a:pt x="165970" y="233806"/>
                </a:lnTo>
                <a:lnTo>
                  <a:pt x="18028" y="233806"/>
                </a:lnTo>
                <a:lnTo>
                  <a:pt x="18028" y="35941"/>
                </a:lnTo>
                <a:lnTo>
                  <a:pt x="165970" y="35941"/>
                </a:lnTo>
                <a:lnTo>
                  <a:pt x="165970" y="21590"/>
                </a:lnTo>
                <a:lnTo>
                  <a:pt x="77819" y="21590"/>
                </a:lnTo>
                <a:lnTo>
                  <a:pt x="76092" y="21209"/>
                </a:lnTo>
                <a:lnTo>
                  <a:pt x="75076" y="20574"/>
                </a:lnTo>
                <a:lnTo>
                  <a:pt x="74047" y="19177"/>
                </a:lnTo>
                <a:lnTo>
                  <a:pt x="73717" y="17780"/>
                </a:lnTo>
                <a:lnTo>
                  <a:pt x="74047" y="16129"/>
                </a:lnTo>
                <a:lnTo>
                  <a:pt x="76092" y="14097"/>
                </a:lnTo>
                <a:lnTo>
                  <a:pt x="77819" y="13716"/>
                </a:lnTo>
                <a:lnTo>
                  <a:pt x="165419" y="13716"/>
                </a:lnTo>
                <a:lnTo>
                  <a:pt x="164598" y="11049"/>
                </a:lnTo>
                <a:lnTo>
                  <a:pt x="151619" y="381"/>
                </a:lnTo>
                <a:lnTo>
                  <a:pt x="147847" y="0"/>
                </a:lnTo>
                <a:close/>
              </a:path>
              <a:path extrusionOk="0" h="288289"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89" w="166370">
                <a:moveTo>
                  <a:pt x="165970" y="35941"/>
                </a:moveTo>
                <a:lnTo>
                  <a:pt x="147847" y="35941"/>
                </a:lnTo>
                <a:lnTo>
                  <a:pt x="147847" y="233806"/>
                </a:lnTo>
                <a:lnTo>
                  <a:pt x="165970" y="233806"/>
                </a:lnTo>
                <a:lnTo>
                  <a:pt x="165970" y="35941"/>
                </a:lnTo>
                <a:close/>
              </a:path>
              <a:path extrusionOk="0" h="288289" w="166370">
                <a:moveTo>
                  <a:pt x="165419" y="13716"/>
                </a:moveTo>
                <a:lnTo>
                  <a:pt x="88055" y="13716"/>
                </a:lnTo>
                <a:lnTo>
                  <a:pt x="89770" y="14097"/>
                </a:lnTo>
                <a:lnTo>
                  <a:pt x="91815" y="16129"/>
                </a:lnTo>
                <a:lnTo>
                  <a:pt x="92157" y="17780"/>
                </a:lnTo>
                <a:lnTo>
                  <a:pt x="91815" y="19177"/>
                </a:lnTo>
                <a:lnTo>
                  <a:pt x="90799" y="20574"/>
                </a:lnTo>
                <a:lnTo>
                  <a:pt x="89770" y="21209"/>
                </a:lnTo>
                <a:lnTo>
                  <a:pt x="88055" y="21590"/>
                </a:lnTo>
                <a:lnTo>
                  <a:pt x="165970" y="21590"/>
                </a:lnTo>
                <a:lnTo>
                  <a:pt x="165934" y="17780"/>
                </a:lnTo>
                <a:lnTo>
                  <a:pt x="165614" y="14350"/>
                </a:lnTo>
                <a:lnTo>
                  <a:pt x="165419" y="13716"/>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57" name="Google Shape;957;p50"/>
          <p:cNvSpPr/>
          <p:nvPr/>
        </p:nvSpPr>
        <p:spPr>
          <a:xfrm>
            <a:off x="353563" y="1007118"/>
            <a:ext cx="121200" cy="269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58" name="Google Shape;958;p50"/>
          <p:cNvSpPr/>
          <p:nvPr/>
        </p:nvSpPr>
        <p:spPr>
          <a:xfrm>
            <a:off x="295732" y="877697"/>
            <a:ext cx="247650" cy="296544"/>
          </a:xfrm>
          <a:custGeom>
            <a:rect b="b" l="l" r="r" t="t"/>
            <a:pathLst>
              <a:path extrusionOk="0" h="296544" w="247650">
                <a:moveTo>
                  <a:pt x="172986" y="296163"/>
                </a:moveTo>
                <a:lnTo>
                  <a:pt x="175933" y="283210"/>
                </a:lnTo>
                <a:lnTo>
                  <a:pt x="180022" y="270890"/>
                </a:lnTo>
                <a:lnTo>
                  <a:pt x="201714" y="228726"/>
                </a:lnTo>
                <a:lnTo>
                  <a:pt x="214617" y="209930"/>
                </a:lnTo>
                <a:lnTo>
                  <a:pt x="221068" y="200532"/>
                </a:lnTo>
                <a:lnTo>
                  <a:pt x="241592" y="160654"/>
                </a:lnTo>
                <a:lnTo>
                  <a:pt x="246862" y="130175"/>
                </a:lnTo>
                <a:lnTo>
                  <a:pt x="247459" y="123698"/>
                </a:lnTo>
                <a:lnTo>
                  <a:pt x="246278" y="110870"/>
                </a:lnTo>
                <a:lnTo>
                  <a:pt x="244525" y="98551"/>
                </a:lnTo>
                <a:lnTo>
                  <a:pt x="226352" y="54610"/>
                </a:lnTo>
                <a:lnTo>
                  <a:pt x="192925" y="21208"/>
                </a:lnTo>
                <a:lnTo>
                  <a:pt x="148361" y="2412"/>
                </a:lnTo>
                <a:lnTo>
                  <a:pt x="123723" y="0"/>
                </a:lnTo>
                <a:lnTo>
                  <a:pt x="75641" y="10032"/>
                </a:lnTo>
                <a:lnTo>
                  <a:pt x="36347" y="36322"/>
                </a:lnTo>
                <a:lnTo>
                  <a:pt x="9969" y="75691"/>
                </a:lnTo>
                <a:lnTo>
                  <a:pt x="0" y="123698"/>
                </a:lnTo>
                <a:lnTo>
                  <a:pt x="9969" y="171195"/>
                </a:lnTo>
                <a:lnTo>
                  <a:pt x="32842" y="209930"/>
                </a:lnTo>
                <a:lnTo>
                  <a:pt x="45745" y="228726"/>
                </a:lnTo>
                <a:lnTo>
                  <a:pt x="51587" y="238632"/>
                </a:lnTo>
                <a:lnTo>
                  <a:pt x="57467" y="248665"/>
                </a:lnTo>
                <a:lnTo>
                  <a:pt x="62737" y="259206"/>
                </a:lnTo>
                <a:lnTo>
                  <a:pt x="67436" y="270890"/>
                </a:lnTo>
                <a:lnTo>
                  <a:pt x="71526" y="283210"/>
                </a:lnTo>
                <a:lnTo>
                  <a:pt x="74472" y="296163"/>
                </a:lnTo>
              </a:path>
            </a:pathLst>
          </a:custGeom>
          <a:noFill/>
          <a:ln cap="flat" cmpd="sng" w="12150">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59" name="Google Shape;959;p50"/>
          <p:cNvSpPr/>
          <p:nvPr/>
        </p:nvSpPr>
        <p:spPr>
          <a:xfrm>
            <a:off x="369984" y="1001276"/>
            <a:ext cx="115500" cy="180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60" name="Google Shape;960;p50"/>
          <p:cNvSpPr/>
          <p:nvPr/>
        </p:nvSpPr>
        <p:spPr>
          <a:xfrm>
            <a:off x="1229486" y="3310509"/>
            <a:ext cx="264794" cy="264795"/>
          </a:xfrm>
          <a:custGeom>
            <a:rect b="b" l="l" r="r" t="t"/>
            <a:pathLst>
              <a:path extrusionOk="0" h="264795" w="264794">
                <a:moveTo>
                  <a:pt x="132079" y="0"/>
                </a:moveTo>
                <a:lnTo>
                  <a:pt x="125349" y="508"/>
                </a:lnTo>
                <a:lnTo>
                  <a:pt x="118744" y="1016"/>
                </a:lnTo>
                <a:lnTo>
                  <a:pt x="112013" y="1524"/>
                </a:lnTo>
                <a:lnTo>
                  <a:pt x="105409" y="3048"/>
                </a:lnTo>
                <a:lnTo>
                  <a:pt x="99313" y="4572"/>
                </a:lnTo>
                <a:lnTo>
                  <a:pt x="93090" y="6096"/>
                </a:lnTo>
                <a:lnTo>
                  <a:pt x="86994" y="8128"/>
                </a:lnTo>
                <a:lnTo>
                  <a:pt x="80899" y="10668"/>
                </a:lnTo>
                <a:lnTo>
                  <a:pt x="74675" y="13335"/>
                </a:lnTo>
                <a:lnTo>
                  <a:pt x="69087" y="16383"/>
                </a:lnTo>
                <a:lnTo>
                  <a:pt x="63500" y="19431"/>
                </a:lnTo>
                <a:lnTo>
                  <a:pt x="30187" y="48133"/>
                </a:lnTo>
                <a:lnTo>
                  <a:pt x="15862" y="69596"/>
                </a:lnTo>
                <a:lnTo>
                  <a:pt x="12788" y="75184"/>
                </a:lnTo>
                <a:lnTo>
                  <a:pt x="10236" y="80899"/>
                </a:lnTo>
                <a:lnTo>
                  <a:pt x="8191" y="86995"/>
                </a:lnTo>
                <a:lnTo>
                  <a:pt x="6134" y="93091"/>
                </a:lnTo>
                <a:lnTo>
                  <a:pt x="0" y="125349"/>
                </a:lnTo>
                <a:lnTo>
                  <a:pt x="0" y="132461"/>
                </a:lnTo>
                <a:lnTo>
                  <a:pt x="0" y="139192"/>
                </a:lnTo>
                <a:lnTo>
                  <a:pt x="520" y="145796"/>
                </a:lnTo>
                <a:lnTo>
                  <a:pt x="10236" y="183642"/>
                </a:lnTo>
                <a:lnTo>
                  <a:pt x="15862" y="195453"/>
                </a:lnTo>
                <a:lnTo>
                  <a:pt x="18922" y="201041"/>
                </a:lnTo>
                <a:lnTo>
                  <a:pt x="48132" y="234315"/>
                </a:lnTo>
                <a:lnTo>
                  <a:pt x="69087" y="248666"/>
                </a:lnTo>
                <a:lnTo>
                  <a:pt x="74675" y="251714"/>
                </a:lnTo>
                <a:lnTo>
                  <a:pt x="112013" y="263017"/>
                </a:lnTo>
                <a:lnTo>
                  <a:pt x="125349" y="264541"/>
                </a:lnTo>
                <a:lnTo>
                  <a:pt x="132079" y="264541"/>
                </a:lnTo>
                <a:lnTo>
                  <a:pt x="139191" y="264541"/>
                </a:lnTo>
                <a:lnTo>
                  <a:pt x="145796" y="264033"/>
                </a:lnTo>
                <a:lnTo>
                  <a:pt x="152526" y="263017"/>
                </a:lnTo>
                <a:lnTo>
                  <a:pt x="158622" y="262001"/>
                </a:lnTo>
                <a:lnTo>
                  <a:pt x="165353" y="260477"/>
                </a:lnTo>
                <a:lnTo>
                  <a:pt x="171450" y="258445"/>
                </a:lnTo>
                <a:lnTo>
                  <a:pt x="177546" y="256413"/>
                </a:lnTo>
                <a:lnTo>
                  <a:pt x="183769" y="254381"/>
                </a:lnTo>
                <a:lnTo>
                  <a:pt x="189356" y="251714"/>
                </a:lnTo>
                <a:lnTo>
                  <a:pt x="194944" y="248666"/>
                </a:lnTo>
                <a:lnTo>
                  <a:pt x="200659" y="245618"/>
                </a:lnTo>
                <a:lnTo>
                  <a:pt x="234441" y="216408"/>
                </a:lnTo>
                <a:lnTo>
                  <a:pt x="248157" y="195453"/>
                </a:lnTo>
                <a:lnTo>
                  <a:pt x="251206" y="189865"/>
                </a:lnTo>
                <a:lnTo>
                  <a:pt x="253872" y="183642"/>
                </a:lnTo>
                <a:lnTo>
                  <a:pt x="256412" y="178054"/>
                </a:lnTo>
                <a:lnTo>
                  <a:pt x="258444" y="171958"/>
                </a:lnTo>
                <a:lnTo>
                  <a:pt x="260476" y="165227"/>
                </a:lnTo>
                <a:lnTo>
                  <a:pt x="261493" y="159131"/>
                </a:lnTo>
                <a:lnTo>
                  <a:pt x="263016" y="152527"/>
                </a:lnTo>
                <a:lnTo>
                  <a:pt x="263525" y="145796"/>
                </a:lnTo>
                <a:lnTo>
                  <a:pt x="264032" y="139192"/>
                </a:lnTo>
                <a:lnTo>
                  <a:pt x="264541" y="132461"/>
                </a:lnTo>
                <a:lnTo>
                  <a:pt x="264032" y="125349"/>
                </a:lnTo>
                <a:lnTo>
                  <a:pt x="263525" y="118745"/>
                </a:lnTo>
                <a:lnTo>
                  <a:pt x="263016" y="112014"/>
                </a:lnTo>
                <a:lnTo>
                  <a:pt x="261493" y="105918"/>
                </a:lnTo>
                <a:lnTo>
                  <a:pt x="260476" y="99314"/>
                </a:lnTo>
                <a:lnTo>
                  <a:pt x="248157" y="69596"/>
                </a:lnTo>
                <a:lnTo>
                  <a:pt x="245109" y="64008"/>
                </a:lnTo>
                <a:lnTo>
                  <a:pt x="216407" y="30226"/>
                </a:lnTo>
                <a:lnTo>
                  <a:pt x="194944" y="16383"/>
                </a:lnTo>
                <a:lnTo>
                  <a:pt x="189356" y="13335"/>
                </a:lnTo>
                <a:lnTo>
                  <a:pt x="158622" y="3048"/>
                </a:lnTo>
                <a:lnTo>
                  <a:pt x="152526" y="1524"/>
                </a:lnTo>
                <a:lnTo>
                  <a:pt x="145796" y="1016"/>
                </a:lnTo>
                <a:lnTo>
                  <a:pt x="139191" y="508"/>
                </a:lnTo>
                <a:lnTo>
                  <a:pt x="132079"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61" name="Google Shape;961;p50"/>
          <p:cNvSpPr/>
          <p:nvPr/>
        </p:nvSpPr>
        <p:spPr>
          <a:xfrm>
            <a:off x="1250683" y="3331717"/>
            <a:ext cx="331200" cy="3384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62" name="Google Shape;962;p50"/>
          <p:cNvSpPr/>
          <p:nvPr/>
        </p:nvSpPr>
        <p:spPr>
          <a:xfrm>
            <a:off x="542925" y="3612134"/>
            <a:ext cx="820419" cy="710564"/>
          </a:xfrm>
          <a:custGeom>
            <a:rect b="b" l="l" r="r" t="t"/>
            <a:pathLst>
              <a:path extrusionOk="0" h="710564" w="820419">
                <a:moveTo>
                  <a:pt x="0" y="355091"/>
                </a:moveTo>
                <a:lnTo>
                  <a:pt x="203644" y="710145"/>
                </a:lnTo>
                <a:lnTo>
                  <a:pt x="616254" y="710145"/>
                </a:lnTo>
                <a:lnTo>
                  <a:pt x="819912" y="355091"/>
                </a:lnTo>
                <a:lnTo>
                  <a:pt x="616254" y="0"/>
                </a:lnTo>
                <a:lnTo>
                  <a:pt x="203644" y="0"/>
                </a:lnTo>
                <a:lnTo>
                  <a:pt x="0" y="355091"/>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63" name="Google Shape;963;p50"/>
          <p:cNvSpPr/>
          <p:nvPr/>
        </p:nvSpPr>
        <p:spPr>
          <a:xfrm>
            <a:off x="728992" y="424687"/>
            <a:ext cx="429259" cy="371475"/>
          </a:xfrm>
          <a:custGeom>
            <a:rect b="b" l="l" r="r" t="t"/>
            <a:pathLst>
              <a:path extrusionOk="0" h="371475" w="429259">
                <a:moveTo>
                  <a:pt x="322287" y="0"/>
                </a:moveTo>
                <a:lnTo>
                  <a:pt x="106426" y="0"/>
                </a:lnTo>
                <a:lnTo>
                  <a:pt x="0" y="185547"/>
                </a:lnTo>
                <a:lnTo>
                  <a:pt x="106426" y="371094"/>
                </a:lnTo>
                <a:lnTo>
                  <a:pt x="322287" y="371094"/>
                </a:lnTo>
                <a:lnTo>
                  <a:pt x="428701" y="185547"/>
                </a:lnTo>
                <a:lnTo>
                  <a:pt x="322287"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64" name="Google Shape;964;p50"/>
          <p:cNvSpPr/>
          <p:nvPr/>
        </p:nvSpPr>
        <p:spPr>
          <a:xfrm>
            <a:off x="0" y="3996029"/>
            <a:ext cx="704850" cy="709929"/>
          </a:xfrm>
          <a:custGeom>
            <a:rect b="b" l="l" r="r" t="t"/>
            <a:pathLst>
              <a:path extrusionOk="0" h="709929" w="704850">
                <a:moveTo>
                  <a:pt x="501294" y="0"/>
                </a:moveTo>
                <a:lnTo>
                  <a:pt x="88503" y="0"/>
                </a:lnTo>
                <a:lnTo>
                  <a:pt x="0" y="154301"/>
                </a:lnTo>
                <a:lnTo>
                  <a:pt x="0" y="555482"/>
                </a:lnTo>
                <a:lnTo>
                  <a:pt x="88503" y="709790"/>
                </a:lnTo>
                <a:lnTo>
                  <a:pt x="501294" y="709790"/>
                </a:lnTo>
                <a:lnTo>
                  <a:pt x="704850" y="354888"/>
                </a:lnTo>
                <a:lnTo>
                  <a:pt x="5012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65" name="Google Shape;965;p50"/>
          <p:cNvSpPr/>
          <p:nvPr/>
        </p:nvSpPr>
        <p:spPr>
          <a:xfrm>
            <a:off x="411200" y="258572"/>
            <a:ext cx="359409" cy="310515"/>
          </a:xfrm>
          <a:custGeom>
            <a:rect b="b" l="l" r="r" t="t"/>
            <a:pathLst>
              <a:path extrusionOk="0" h="310515" w="359409">
                <a:moveTo>
                  <a:pt x="0" y="155320"/>
                </a:moveTo>
                <a:lnTo>
                  <a:pt x="89039" y="310514"/>
                </a:lnTo>
                <a:lnTo>
                  <a:pt x="269748" y="310514"/>
                </a:lnTo>
                <a:lnTo>
                  <a:pt x="358800" y="155320"/>
                </a:lnTo>
                <a:lnTo>
                  <a:pt x="269748" y="0"/>
                </a:lnTo>
                <a:lnTo>
                  <a:pt x="89039" y="0"/>
                </a:lnTo>
                <a:lnTo>
                  <a:pt x="0" y="155320"/>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66" name="Google Shape;966;p50"/>
          <p:cNvSpPr/>
          <p:nvPr/>
        </p:nvSpPr>
        <p:spPr>
          <a:xfrm>
            <a:off x="828852" y="3843146"/>
            <a:ext cx="248100" cy="2481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67" name="Google Shape;967;p50"/>
          <p:cNvSpPr/>
          <p:nvPr/>
        </p:nvSpPr>
        <p:spPr>
          <a:xfrm>
            <a:off x="67091" y="1681733"/>
            <a:ext cx="455700" cy="4371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68" name="Google Shape;968;p50"/>
          <p:cNvSpPr/>
          <p:nvPr/>
        </p:nvSpPr>
        <p:spPr>
          <a:xfrm>
            <a:off x="144945" y="4214495"/>
            <a:ext cx="300355" cy="273050"/>
          </a:xfrm>
          <a:custGeom>
            <a:rect b="b" l="l" r="r" t="t"/>
            <a:pathLst>
              <a:path extrusionOk="0" h="273050" w="300355">
                <a:moveTo>
                  <a:pt x="157632" y="0"/>
                </a:moveTo>
                <a:lnTo>
                  <a:pt x="142278" y="0"/>
                </a:lnTo>
                <a:lnTo>
                  <a:pt x="134607" y="469"/>
                </a:lnTo>
                <a:lnTo>
                  <a:pt x="84912" y="12217"/>
                </a:lnTo>
                <a:lnTo>
                  <a:pt x="78587" y="15379"/>
                </a:lnTo>
                <a:lnTo>
                  <a:pt x="72263" y="18072"/>
                </a:lnTo>
                <a:lnTo>
                  <a:pt x="38836" y="41567"/>
                </a:lnTo>
                <a:lnTo>
                  <a:pt x="14909" y="71843"/>
                </a:lnTo>
                <a:lnTo>
                  <a:pt x="1790" y="107975"/>
                </a:lnTo>
                <a:lnTo>
                  <a:pt x="0" y="120611"/>
                </a:lnTo>
                <a:lnTo>
                  <a:pt x="0" y="134162"/>
                </a:lnTo>
                <a:lnTo>
                  <a:pt x="889" y="141401"/>
                </a:lnTo>
                <a:lnTo>
                  <a:pt x="1790" y="148170"/>
                </a:lnTo>
                <a:lnTo>
                  <a:pt x="3606" y="154495"/>
                </a:lnTo>
                <a:lnTo>
                  <a:pt x="5422" y="161264"/>
                </a:lnTo>
                <a:lnTo>
                  <a:pt x="24841" y="197396"/>
                </a:lnTo>
                <a:lnTo>
                  <a:pt x="28905" y="202818"/>
                </a:lnTo>
                <a:lnTo>
                  <a:pt x="38836" y="212775"/>
                </a:lnTo>
                <a:lnTo>
                  <a:pt x="44259" y="217728"/>
                </a:lnTo>
                <a:lnTo>
                  <a:pt x="49669" y="222262"/>
                </a:lnTo>
                <a:lnTo>
                  <a:pt x="46075" y="229031"/>
                </a:lnTo>
                <a:lnTo>
                  <a:pt x="21678" y="259753"/>
                </a:lnTo>
                <a:lnTo>
                  <a:pt x="4953" y="269684"/>
                </a:lnTo>
                <a:lnTo>
                  <a:pt x="0" y="271932"/>
                </a:lnTo>
                <a:lnTo>
                  <a:pt x="2260" y="271932"/>
                </a:lnTo>
                <a:lnTo>
                  <a:pt x="9029" y="272846"/>
                </a:lnTo>
                <a:lnTo>
                  <a:pt x="25285" y="272846"/>
                </a:lnTo>
                <a:lnTo>
                  <a:pt x="69557" y="261099"/>
                </a:lnTo>
                <a:lnTo>
                  <a:pt x="92138" y="244843"/>
                </a:lnTo>
                <a:lnTo>
                  <a:pt x="208229" y="244843"/>
                </a:lnTo>
                <a:lnTo>
                  <a:pt x="245262" y="225869"/>
                </a:lnTo>
                <a:lnTo>
                  <a:pt x="256095" y="217284"/>
                </a:lnTo>
                <a:lnTo>
                  <a:pt x="261073" y="213220"/>
                </a:lnTo>
                <a:lnTo>
                  <a:pt x="265582" y="208241"/>
                </a:lnTo>
                <a:lnTo>
                  <a:pt x="270116" y="203720"/>
                </a:lnTo>
                <a:lnTo>
                  <a:pt x="274167" y="198767"/>
                </a:lnTo>
                <a:lnTo>
                  <a:pt x="293141" y="165328"/>
                </a:lnTo>
                <a:lnTo>
                  <a:pt x="299910" y="120611"/>
                </a:lnTo>
                <a:lnTo>
                  <a:pt x="298119" y="107975"/>
                </a:lnTo>
                <a:lnTo>
                  <a:pt x="285026" y="71843"/>
                </a:lnTo>
                <a:lnTo>
                  <a:pt x="261073" y="41567"/>
                </a:lnTo>
                <a:lnTo>
                  <a:pt x="227647" y="18072"/>
                </a:lnTo>
                <a:lnTo>
                  <a:pt x="221322" y="15379"/>
                </a:lnTo>
                <a:lnTo>
                  <a:pt x="214998" y="12217"/>
                </a:lnTo>
                <a:lnTo>
                  <a:pt x="194678" y="5422"/>
                </a:lnTo>
                <a:lnTo>
                  <a:pt x="187439" y="3632"/>
                </a:lnTo>
                <a:lnTo>
                  <a:pt x="180213" y="2285"/>
                </a:lnTo>
                <a:lnTo>
                  <a:pt x="165303" y="469"/>
                </a:lnTo>
                <a:lnTo>
                  <a:pt x="157632" y="0"/>
                </a:lnTo>
                <a:close/>
              </a:path>
              <a:path extrusionOk="0" h="273050" w="300355">
                <a:moveTo>
                  <a:pt x="208229" y="244843"/>
                </a:moveTo>
                <a:lnTo>
                  <a:pt x="92138" y="244843"/>
                </a:lnTo>
                <a:lnTo>
                  <a:pt x="105702" y="249351"/>
                </a:lnTo>
                <a:lnTo>
                  <a:pt x="127368" y="253428"/>
                </a:lnTo>
                <a:lnTo>
                  <a:pt x="134607" y="254330"/>
                </a:lnTo>
                <a:lnTo>
                  <a:pt x="142278" y="254774"/>
                </a:lnTo>
                <a:lnTo>
                  <a:pt x="157632" y="254774"/>
                </a:lnTo>
                <a:lnTo>
                  <a:pt x="201447" y="247103"/>
                </a:lnTo>
                <a:lnTo>
                  <a:pt x="208229" y="244843"/>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69" name="Google Shape;969;p50"/>
          <p:cNvSpPr txBox="1"/>
          <p:nvPr/>
        </p:nvSpPr>
        <p:spPr>
          <a:xfrm>
            <a:off x="778255" y="1975230"/>
            <a:ext cx="588000" cy="1855500"/>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lang="en" sz="12000">
                <a:solidFill>
                  <a:srgbClr val="FFFFFF"/>
                </a:solidFill>
                <a:latin typeface="Helvetica Neue"/>
                <a:ea typeface="Helvetica Neue"/>
                <a:cs typeface="Helvetica Neue"/>
                <a:sym typeface="Helvetica Neue"/>
              </a:rPr>
              <a:t>“</a:t>
            </a:r>
            <a:endParaRPr sz="12000">
              <a:latin typeface="Helvetica Neue"/>
              <a:ea typeface="Helvetica Neue"/>
              <a:cs typeface="Helvetica Neue"/>
              <a:sym typeface="Helvetica Neue"/>
            </a:endParaRPr>
          </a:p>
        </p:txBody>
      </p:sp>
      <p:sp>
        <p:nvSpPr>
          <p:cNvPr id="970" name="Google Shape;970;p50"/>
          <p:cNvSpPr txBox="1"/>
          <p:nvPr/>
        </p:nvSpPr>
        <p:spPr>
          <a:xfrm>
            <a:off x="2815875" y="4269225"/>
            <a:ext cx="22935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71" name="Google Shape;971;p50"/>
          <p:cNvPicPr preferRelativeResize="0"/>
          <p:nvPr/>
        </p:nvPicPr>
        <p:blipFill rotWithShape="1">
          <a:blip r:embed="rId11">
            <a:alphaModFix/>
          </a:blip>
          <a:srcRect b="0" l="0" r="0" t="0"/>
          <a:stretch/>
        </p:blipFill>
        <p:spPr>
          <a:xfrm>
            <a:off x="2562726" y="642138"/>
            <a:ext cx="5806125" cy="3859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975" name="Shape 975"/>
        <p:cNvGrpSpPr/>
        <p:nvPr/>
      </p:nvGrpSpPr>
      <p:grpSpPr>
        <a:xfrm>
          <a:off x="0" y="0"/>
          <a:ext cx="0" cy="0"/>
          <a:chOff x="0" y="0"/>
          <a:chExt cx="0" cy="0"/>
        </a:xfrm>
      </p:grpSpPr>
      <p:sp>
        <p:nvSpPr>
          <p:cNvPr id="976" name="Google Shape;976;p51"/>
          <p:cNvSpPr/>
          <p:nvPr/>
        </p:nvSpPr>
        <p:spPr>
          <a:xfrm>
            <a:off x="0" y="0"/>
            <a:ext cx="9144000" cy="5169218"/>
          </a:xfrm>
          <a:custGeom>
            <a:rect b="b" l="l" r="r" t="t"/>
            <a:pathLst>
              <a:path extrusionOk="0" h="5143500" w="9144000">
                <a:moveTo>
                  <a:pt x="0" y="5143500"/>
                </a:moveTo>
                <a:lnTo>
                  <a:pt x="9144000" y="5143500"/>
                </a:lnTo>
                <a:lnTo>
                  <a:pt x="9144000" y="0"/>
                </a:lnTo>
                <a:lnTo>
                  <a:pt x="0" y="0"/>
                </a:lnTo>
                <a:lnTo>
                  <a:pt x="0" y="5143500"/>
                </a:lnTo>
                <a:close/>
              </a:path>
            </a:pathLst>
          </a:custGeom>
          <a:solidFill>
            <a:srgbClr val="0D293B"/>
          </a:solid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t/>
            </a:r>
            <a:endParaRPr b="1" sz="3200">
              <a:solidFill>
                <a:srgbClr val="18BAD4"/>
              </a:solidFill>
              <a:latin typeface="Georgia"/>
              <a:ea typeface="Georgia"/>
              <a:cs typeface="Georgia"/>
              <a:sym typeface="Georgia"/>
            </a:endParaRPr>
          </a:p>
        </p:txBody>
      </p:sp>
      <p:sp>
        <p:nvSpPr>
          <p:cNvPr id="977" name="Google Shape;977;p51"/>
          <p:cNvSpPr/>
          <p:nvPr/>
        </p:nvSpPr>
        <p:spPr>
          <a:xfrm>
            <a:off x="0" y="619125"/>
            <a:ext cx="9396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78" name="Google Shape;978;p51"/>
          <p:cNvSpPr/>
          <p:nvPr/>
        </p:nvSpPr>
        <p:spPr>
          <a:xfrm>
            <a:off x="0" y="2811526"/>
            <a:ext cx="696595" cy="710564"/>
          </a:xfrm>
          <a:custGeom>
            <a:rect b="b" l="l" r="r" t="t"/>
            <a:pathLst>
              <a:path extrusionOk="0" h="710564" w="696595">
                <a:moveTo>
                  <a:pt x="0" y="571006"/>
                </a:moveTo>
                <a:lnTo>
                  <a:pt x="79816" y="710184"/>
                </a:lnTo>
                <a:lnTo>
                  <a:pt x="492429" y="710184"/>
                </a:lnTo>
                <a:lnTo>
                  <a:pt x="696074" y="355092"/>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79" name="Google Shape;979;p51"/>
          <p:cNvSpPr/>
          <p:nvPr/>
        </p:nvSpPr>
        <p:spPr>
          <a:xfrm>
            <a:off x="638175" y="31926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80" name="Google Shape;980;p51"/>
          <p:cNvSpPr/>
          <p:nvPr/>
        </p:nvSpPr>
        <p:spPr>
          <a:xfrm>
            <a:off x="657225" y="4380179"/>
            <a:ext cx="359409" cy="310514"/>
          </a:xfrm>
          <a:custGeom>
            <a:rect b="b" l="l" r="r" t="t"/>
            <a:pathLst>
              <a:path extrusionOk="0" h="310514" w="359409">
                <a:moveTo>
                  <a:pt x="269747" y="0"/>
                </a:moveTo>
                <a:lnTo>
                  <a:pt x="89039" y="0"/>
                </a:lnTo>
                <a:lnTo>
                  <a:pt x="0" y="155244"/>
                </a:lnTo>
                <a:lnTo>
                  <a:pt x="89039" y="310489"/>
                </a:lnTo>
                <a:lnTo>
                  <a:pt x="269747" y="310489"/>
                </a:lnTo>
                <a:lnTo>
                  <a:pt x="358800" y="155244"/>
                </a:lnTo>
                <a:lnTo>
                  <a:pt x="269747"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81" name="Google Shape;981;p51"/>
          <p:cNvSpPr/>
          <p:nvPr/>
        </p:nvSpPr>
        <p:spPr>
          <a:xfrm>
            <a:off x="203193" y="3022726"/>
            <a:ext cx="166370" cy="288289"/>
          </a:xfrm>
          <a:custGeom>
            <a:rect b="b" l="l" r="r" t="t"/>
            <a:pathLst>
              <a:path extrusionOk="0" h="288289" w="166370">
                <a:moveTo>
                  <a:pt x="147847" y="0"/>
                </a:moveTo>
                <a:lnTo>
                  <a:pt x="18028" y="0"/>
                </a:lnTo>
                <a:lnTo>
                  <a:pt x="14256" y="381"/>
                </a:lnTo>
                <a:lnTo>
                  <a:pt x="0" y="270637"/>
                </a:lnTo>
                <a:lnTo>
                  <a:pt x="260" y="273431"/>
                </a:lnTo>
                <a:lnTo>
                  <a:pt x="18028" y="287781"/>
                </a:lnTo>
                <a:lnTo>
                  <a:pt x="147847" y="287781"/>
                </a:lnTo>
                <a:lnTo>
                  <a:pt x="165685" y="272669"/>
                </a:lnTo>
                <a:lnTo>
                  <a:pt x="82937" y="272669"/>
                </a:lnTo>
                <a:lnTo>
                  <a:pt x="80550" y="272415"/>
                </a:lnTo>
                <a:lnTo>
                  <a:pt x="70974" y="260731"/>
                </a:lnTo>
                <a:lnTo>
                  <a:pt x="71329" y="258318"/>
                </a:lnTo>
                <a:lnTo>
                  <a:pt x="82937" y="248793"/>
                </a:lnTo>
                <a:lnTo>
                  <a:pt x="165970" y="248793"/>
                </a:lnTo>
                <a:lnTo>
                  <a:pt x="165970" y="233806"/>
                </a:lnTo>
                <a:lnTo>
                  <a:pt x="18028" y="233806"/>
                </a:lnTo>
                <a:lnTo>
                  <a:pt x="18028" y="35941"/>
                </a:lnTo>
                <a:lnTo>
                  <a:pt x="165970" y="35941"/>
                </a:lnTo>
                <a:lnTo>
                  <a:pt x="165970" y="21590"/>
                </a:lnTo>
                <a:lnTo>
                  <a:pt x="77819" y="21590"/>
                </a:lnTo>
                <a:lnTo>
                  <a:pt x="76092" y="21209"/>
                </a:lnTo>
                <a:lnTo>
                  <a:pt x="75076" y="20574"/>
                </a:lnTo>
                <a:lnTo>
                  <a:pt x="74047" y="19177"/>
                </a:lnTo>
                <a:lnTo>
                  <a:pt x="73717" y="17780"/>
                </a:lnTo>
                <a:lnTo>
                  <a:pt x="74047" y="16129"/>
                </a:lnTo>
                <a:lnTo>
                  <a:pt x="76092" y="14097"/>
                </a:lnTo>
                <a:lnTo>
                  <a:pt x="77819" y="13716"/>
                </a:lnTo>
                <a:lnTo>
                  <a:pt x="165419" y="13716"/>
                </a:lnTo>
                <a:lnTo>
                  <a:pt x="164598" y="11049"/>
                </a:lnTo>
                <a:lnTo>
                  <a:pt x="151619" y="381"/>
                </a:lnTo>
                <a:lnTo>
                  <a:pt x="147847" y="0"/>
                </a:lnTo>
                <a:close/>
              </a:path>
              <a:path extrusionOk="0" h="288289"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89" w="166370">
                <a:moveTo>
                  <a:pt x="165970" y="35941"/>
                </a:moveTo>
                <a:lnTo>
                  <a:pt x="147847" y="35941"/>
                </a:lnTo>
                <a:lnTo>
                  <a:pt x="147847" y="233806"/>
                </a:lnTo>
                <a:lnTo>
                  <a:pt x="165970" y="233806"/>
                </a:lnTo>
                <a:lnTo>
                  <a:pt x="165970" y="35941"/>
                </a:lnTo>
                <a:close/>
              </a:path>
              <a:path extrusionOk="0" h="288289" w="166370">
                <a:moveTo>
                  <a:pt x="165419" y="13716"/>
                </a:moveTo>
                <a:lnTo>
                  <a:pt x="88055" y="13716"/>
                </a:lnTo>
                <a:lnTo>
                  <a:pt x="89770" y="14097"/>
                </a:lnTo>
                <a:lnTo>
                  <a:pt x="91815" y="16129"/>
                </a:lnTo>
                <a:lnTo>
                  <a:pt x="92157" y="17780"/>
                </a:lnTo>
                <a:lnTo>
                  <a:pt x="91815" y="19177"/>
                </a:lnTo>
                <a:lnTo>
                  <a:pt x="90799" y="20574"/>
                </a:lnTo>
                <a:lnTo>
                  <a:pt x="89770" y="21209"/>
                </a:lnTo>
                <a:lnTo>
                  <a:pt x="88055" y="21590"/>
                </a:lnTo>
                <a:lnTo>
                  <a:pt x="165970" y="21590"/>
                </a:lnTo>
                <a:lnTo>
                  <a:pt x="165934" y="17780"/>
                </a:lnTo>
                <a:lnTo>
                  <a:pt x="165614" y="14350"/>
                </a:lnTo>
                <a:lnTo>
                  <a:pt x="165419" y="13716"/>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82" name="Google Shape;982;p51"/>
          <p:cNvSpPr/>
          <p:nvPr/>
        </p:nvSpPr>
        <p:spPr>
          <a:xfrm>
            <a:off x="353563" y="1007118"/>
            <a:ext cx="121200" cy="269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83" name="Google Shape;983;p51"/>
          <p:cNvSpPr/>
          <p:nvPr/>
        </p:nvSpPr>
        <p:spPr>
          <a:xfrm>
            <a:off x="295732" y="877697"/>
            <a:ext cx="247650" cy="296544"/>
          </a:xfrm>
          <a:custGeom>
            <a:rect b="b" l="l" r="r" t="t"/>
            <a:pathLst>
              <a:path extrusionOk="0" h="296544" w="247650">
                <a:moveTo>
                  <a:pt x="172986" y="296163"/>
                </a:moveTo>
                <a:lnTo>
                  <a:pt x="175933" y="283210"/>
                </a:lnTo>
                <a:lnTo>
                  <a:pt x="180022" y="270890"/>
                </a:lnTo>
                <a:lnTo>
                  <a:pt x="201714" y="228726"/>
                </a:lnTo>
                <a:lnTo>
                  <a:pt x="214617" y="209930"/>
                </a:lnTo>
                <a:lnTo>
                  <a:pt x="221068" y="200532"/>
                </a:lnTo>
                <a:lnTo>
                  <a:pt x="241592" y="160654"/>
                </a:lnTo>
                <a:lnTo>
                  <a:pt x="246862" y="130175"/>
                </a:lnTo>
                <a:lnTo>
                  <a:pt x="247459" y="123698"/>
                </a:lnTo>
                <a:lnTo>
                  <a:pt x="246278" y="110870"/>
                </a:lnTo>
                <a:lnTo>
                  <a:pt x="244525" y="98551"/>
                </a:lnTo>
                <a:lnTo>
                  <a:pt x="226352" y="54610"/>
                </a:lnTo>
                <a:lnTo>
                  <a:pt x="192925" y="21208"/>
                </a:lnTo>
                <a:lnTo>
                  <a:pt x="148361" y="2412"/>
                </a:lnTo>
                <a:lnTo>
                  <a:pt x="123723" y="0"/>
                </a:lnTo>
                <a:lnTo>
                  <a:pt x="75641" y="10032"/>
                </a:lnTo>
                <a:lnTo>
                  <a:pt x="36347" y="36322"/>
                </a:lnTo>
                <a:lnTo>
                  <a:pt x="9969" y="75691"/>
                </a:lnTo>
                <a:lnTo>
                  <a:pt x="0" y="123698"/>
                </a:lnTo>
                <a:lnTo>
                  <a:pt x="9969" y="171195"/>
                </a:lnTo>
                <a:lnTo>
                  <a:pt x="32842" y="209930"/>
                </a:lnTo>
                <a:lnTo>
                  <a:pt x="45745" y="228726"/>
                </a:lnTo>
                <a:lnTo>
                  <a:pt x="51587" y="238632"/>
                </a:lnTo>
                <a:lnTo>
                  <a:pt x="57467" y="248665"/>
                </a:lnTo>
                <a:lnTo>
                  <a:pt x="62737" y="259206"/>
                </a:lnTo>
                <a:lnTo>
                  <a:pt x="67436" y="270890"/>
                </a:lnTo>
                <a:lnTo>
                  <a:pt x="71526" y="283210"/>
                </a:lnTo>
                <a:lnTo>
                  <a:pt x="74472" y="296163"/>
                </a:lnTo>
              </a:path>
            </a:pathLst>
          </a:custGeom>
          <a:noFill/>
          <a:ln cap="flat" cmpd="sng" w="12150">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84" name="Google Shape;984;p51"/>
          <p:cNvSpPr/>
          <p:nvPr/>
        </p:nvSpPr>
        <p:spPr>
          <a:xfrm>
            <a:off x="369984" y="1001276"/>
            <a:ext cx="115500" cy="180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85" name="Google Shape;985;p51"/>
          <p:cNvSpPr/>
          <p:nvPr/>
        </p:nvSpPr>
        <p:spPr>
          <a:xfrm>
            <a:off x="542925" y="3612134"/>
            <a:ext cx="820419" cy="710564"/>
          </a:xfrm>
          <a:custGeom>
            <a:rect b="b" l="l" r="r" t="t"/>
            <a:pathLst>
              <a:path extrusionOk="0" h="710564" w="820419">
                <a:moveTo>
                  <a:pt x="0" y="355091"/>
                </a:moveTo>
                <a:lnTo>
                  <a:pt x="203644" y="710145"/>
                </a:lnTo>
                <a:lnTo>
                  <a:pt x="616254" y="710145"/>
                </a:lnTo>
                <a:lnTo>
                  <a:pt x="819912" y="355091"/>
                </a:lnTo>
                <a:lnTo>
                  <a:pt x="616254" y="0"/>
                </a:lnTo>
                <a:lnTo>
                  <a:pt x="203644" y="0"/>
                </a:lnTo>
                <a:lnTo>
                  <a:pt x="0" y="355091"/>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86" name="Google Shape;986;p51"/>
          <p:cNvSpPr/>
          <p:nvPr/>
        </p:nvSpPr>
        <p:spPr>
          <a:xfrm>
            <a:off x="728992" y="424687"/>
            <a:ext cx="429259" cy="371475"/>
          </a:xfrm>
          <a:custGeom>
            <a:rect b="b" l="l" r="r" t="t"/>
            <a:pathLst>
              <a:path extrusionOk="0" h="371475" w="429259">
                <a:moveTo>
                  <a:pt x="322287" y="0"/>
                </a:moveTo>
                <a:lnTo>
                  <a:pt x="106426" y="0"/>
                </a:lnTo>
                <a:lnTo>
                  <a:pt x="0" y="185547"/>
                </a:lnTo>
                <a:lnTo>
                  <a:pt x="106426" y="371094"/>
                </a:lnTo>
                <a:lnTo>
                  <a:pt x="322287" y="371094"/>
                </a:lnTo>
                <a:lnTo>
                  <a:pt x="428701" y="185547"/>
                </a:lnTo>
                <a:lnTo>
                  <a:pt x="322287"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87" name="Google Shape;987;p51"/>
          <p:cNvSpPr/>
          <p:nvPr/>
        </p:nvSpPr>
        <p:spPr>
          <a:xfrm>
            <a:off x="0" y="3996029"/>
            <a:ext cx="704850" cy="709929"/>
          </a:xfrm>
          <a:custGeom>
            <a:rect b="b" l="l" r="r" t="t"/>
            <a:pathLst>
              <a:path extrusionOk="0" h="709929" w="704850">
                <a:moveTo>
                  <a:pt x="501294" y="0"/>
                </a:moveTo>
                <a:lnTo>
                  <a:pt x="88503" y="0"/>
                </a:lnTo>
                <a:lnTo>
                  <a:pt x="0" y="154301"/>
                </a:lnTo>
                <a:lnTo>
                  <a:pt x="0" y="555482"/>
                </a:lnTo>
                <a:lnTo>
                  <a:pt x="88503" y="709790"/>
                </a:lnTo>
                <a:lnTo>
                  <a:pt x="501294" y="709790"/>
                </a:lnTo>
                <a:lnTo>
                  <a:pt x="704850" y="354888"/>
                </a:lnTo>
                <a:lnTo>
                  <a:pt x="5012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88" name="Google Shape;988;p51"/>
          <p:cNvSpPr/>
          <p:nvPr/>
        </p:nvSpPr>
        <p:spPr>
          <a:xfrm>
            <a:off x="411200" y="258572"/>
            <a:ext cx="359409" cy="310515"/>
          </a:xfrm>
          <a:custGeom>
            <a:rect b="b" l="l" r="r" t="t"/>
            <a:pathLst>
              <a:path extrusionOk="0" h="310515" w="359409">
                <a:moveTo>
                  <a:pt x="0" y="155320"/>
                </a:moveTo>
                <a:lnTo>
                  <a:pt x="89039" y="310514"/>
                </a:lnTo>
                <a:lnTo>
                  <a:pt x="269748" y="310514"/>
                </a:lnTo>
                <a:lnTo>
                  <a:pt x="358800" y="155320"/>
                </a:lnTo>
                <a:lnTo>
                  <a:pt x="269748" y="0"/>
                </a:lnTo>
                <a:lnTo>
                  <a:pt x="89039" y="0"/>
                </a:lnTo>
                <a:lnTo>
                  <a:pt x="0" y="155320"/>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89" name="Google Shape;989;p51"/>
          <p:cNvSpPr/>
          <p:nvPr/>
        </p:nvSpPr>
        <p:spPr>
          <a:xfrm>
            <a:off x="828852" y="3843146"/>
            <a:ext cx="248100" cy="248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90" name="Google Shape;990;p51"/>
          <p:cNvSpPr/>
          <p:nvPr/>
        </p:nvSpPr>
        <p:spPr>
          <a:xfrm>
            <a:off x="67091" y="1681733"/>
            <a:ext cx="455700" cy="4371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91" name="Google Shape;991;p51"/>
          <p:cNvSpPr/>
          <p:nvPr/>
        </p:nvSpPr>
        <p:spPr>
          <a:xfrm>
            <a:off x="144945" y="4214495"/>
            <a:ext cx="300355" cy="273050"/>
          </a:xfrm>
          <a:custGeom>
            <a:rect b="b" l="l" r="r" t="t"/>
            <a:pathLst>
              <a:path extrusionOk="0" h="273050" w="300355">
                <a:moveTo>
                  <a:pt x="157632" y="0"/>
                </a:moveTo>
                <a:lnTo>
                  <a:pt x="142278" y="0"/>
                </a:lnTo>
                <a:lnTo>
                  <a:pt x="134607" y="469"/>
                </a:lnTo>
                <a:lnTo>
                  <a:pt x="84912" y="12217"/>
                </a:lnTo>
                <a:lnTo>
                  <a:pt x="78587" y="15379"/>
                </a:lnTo>
                <a:lnTo>
                  <a:pt x="72263" y="18072"/>
                </a:lnTo>
                <a:lnTo>
                  <a:pt x="38836" y="41567"/>
                </a:lnTo>
                <a:lnTo>
                  <a:pt x="14909" y="71843"/>
                </a:lnTo>
                <a:lnTo>
                  <a:pt x="1790" y="107975"/>
                </a:lnTo>
                <a:lnTo>
                  <a:pt x="0" y="120611"/>
                </a:lnTo>
                <a:lnTo>
                  <a:pt x="0" y="134162"/>
                </a:lnTo>
                <a:lnTo>
                  <a:pt x="889" y="141401"/>
                </a:lnTo>
                <a:lnTo>
                  <a:pt x="1790" y="148170"/>
                </a:lnTo>
                <a:lnTo>
                  <a:pt x="3606" y="154495"/>
                </a:lnTo>
                <a:lnTo>
                  <a:pt x="5422" y="161264"/>
                </a:lnTo>
                <a:lnTo>
                  <a:pt x="24841" y="197396"/>
                </a:lnTo>
                <a:lnTo>
                  <a:pt x="28905" y="202818"/>
                </a:lnTo>
                <a:lnTo>
                  <a:pt x="38836" y="212775"/>
                </a:lnTo>
                <a:lnTo>
                  <a:pt x="44259" y="217728"/>
                </a:lnTo>
                <a:lnTo>
                  <a:pt x="49669" y="222262"/>
                </a:lnTo>
                <a:lnTo>
                  <a:pt x="46075" y="229031"/>
                </a:lnTo>
                <a:lnTo>
                  <a:pt x="21678" y="259753"/>
                </a:lnTo>
                <a:lnTo>
                  <a:pt x="4953" y="269684"/>
                </a:lnTo>
                <a:lnTo>
                  <a:pt x="0" y="271932"/>
                </a:lnTo>
                <a:lnTo>
                  <a:pt x="2260" y="271932"/>
                </a:lnTo>
                <a:lnTo>
                  <a:pt x="9029" y="272846"/>
                </a:lnTo>
                <a:lnTo>
                  <a:pt x="25285" y="272846"/>
                </a:lnTo>
                <a:lnTo>
                  <a:pt x="69557" y="261099"/>
                </a:lnTo>
                <a:lnTo>
                  <a:pt x="92138" y="244843"/>
                </a:lnTo>
                <a:lnTo>
                  <a:pt x="208229" y="244843"/>
                </a:lnTo>
                <a:lnTo>
                  <a:pt x="245262" y="225869"/>
                </a:lnTo>
                <a:lnTo>
                  <a:pt x="256095" y="217284"/>
                </a:lnTo>
                <a:lnTo>
                  <a:pt x="261073" y="213220"/>
                </a:lnTo>
                <a:lnTo>
                  <a:pt x="265582" y="208241"/>
                </a:lnTo>
                <a:lnTo>
                  <a:pt x="270116" y="203720"/>
                </a:lnTo>
                <a:lnTo>
                  <a:pt x="274167" y="198767"/>
                </a:lnTo>
                <a:lnTo>
                  <a:pt x="293141" y="165328"/>
                </a:lnTo>
                <a:lnTo>
                  <a:pt x="299910" y="120611"/>
                </a:lnTo>
                <a:lnTo>
                  <a:pt x="298119" y="107975"/>
                </a:lnTo>
                <a:lnTo>
                  <a:pt x="285026" y="71843"/>
                </a:lnTo>
                <a:lnTo>
                  <a:pt x="261073" y="41567"/>
                </a:lnTo>
                <a:lnTo>
                  <a:pt x="227647" y="18072"/>
                </a:lnTo>
                <a:lnTo>
                  <a:pt x="221322" y="15379"/>
                </a:lnTo>
                <a:lnTo>
                  <a:pt x="214998" y="12217"/>
                </a:lnTo>
                <a:lnTo>
                  <a:pt x="194678" y="5422"/>
                </a:lnTo>
                <a:lnTo>
                  <a:pt x="187439" y="3632"/>
                </a:lnTo>
                <a:lnTo>
                  <a:pt x="180213" y="2285"/>
                </a:lnTo>
                <a:lnTo>
                  <a:pt x="165303" y="469"/>
                </a:lnTo>
                <a:lnTo>
                  <a:pt x="157632" y="0"/>
                </a:lnTo>
                <a:close/>
              </a:path>
              <a:path extrusionOk="0" h="273050" w="300355">
                <a:moveTo>
                  <a:pt x="208229" y="244843"/>
                </a:moveTo>
                <a:lnTo>
                  <a:pt x="92138" y="244843"/>
                </a:lnTo>
                <a:lnTo>
                  <a:pt x="105702" y="249351"/>
                </a:lnTo>
                <a:lnTo>
                  <a:pt x="127368" y="253428"/>
                </a:lnTo>
                <a:lnTo>
                  <a:pt x="134607" y="254330"/>
                </a:lnTo>
                <a:lnTo>
                  <a:pt x="142278" y="254774"/>
                </a:lnTo>
                <a:lnTo>
                  <a:pt x="157632" y="254774"/>
                </a:lnTo>
                <a:lnTo>
                  <a:pt x="201447" y="247103"/>
                </a:lnTo>
                <a:lnTo>
                  <a:pt x="208229" y="244843"/>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92" name="Google Shape;992;p51"/>
          <p:cNvSpPr txBox="1"/>
          <p:nvPr/>
        </p:nvSpPr>
        <p:spPr>
          <a:xfrm>
            <a:off x="2815875" y="4269225"/>
            <a:ext cx="22935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1"/>
          <p:cNvSpPr txBox="1"/>
          <p:nvPr/>
        </p:nvSpPr>
        <p:spPr>
          <a:xfrm>
            <a:off x="2027625" y="577300"/>
            <a:ext cx="6551400" cy="83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18BAD4"/>
                </a:solidFill>
                <a:latin typeface="Georgia"/>
                <a:ea typeface="Georgia"/>
                <a:cs typeface="Georgia"/>
                <a:sym typeface="Georgia"/>
              </a:rPr>
              <a:t>Intent and Slot</a:t>
            </a:r>
            <a:endParaRPr b="1" sz="4000">
              <a:solidFill>
                <a:srgbClr val="18BAD4"/>
              </a:solidFill>
              <a:latin typeface="Georgia"/>
              <a:ea typeface="Georgia"/>
              <a:cs typeface="Georgia"/>
              <a:sym typeface="Georgia"/>
            </a:endParaRPr>
          </a:p>
        </p:txBody>
      </p:sp>
      <p:sp>
        <p:nvSpPr>
          <p:cNvPr id="994" name="Google Shape;994;p51"/>
          <p:cNvSpPr txBox="1"/>
          <p:nvPr/>
        </p:nvSpPr>
        <p:spPr>
          <a:xfrm>
            <a:off x="1016625" y="2412063"/>
            <a:ext cx="7834200" cy="463200"/>
          </a:xfrm>
          <a:prstGeom prst="rect">
            <a:avLst/>
          </a:prstGeom>
          <a:no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rPr lang="en" sz="3200">
                <a:solidFill>
                  <a:srgbClr val="FFB339"/>
                </a:solidFill>
                <a:latin typeface="Arial"/>
                <a:ea typeface="Arial"/>
                <a:cs typeface="Arial"/>
                <a:sym typeface="Arial"/>
              </a:rPr>
              <a:t>Recommend an Attraction within </a:t>
            </a:r>
            <a:r>
              <a:rPr lang="en" sz="3200">
                <a:solidFill>
                  <a:srgbClr val="F2F2F2"/>
                </a:solidFill>
                <a:latin typeface="Arial"/>
                <a:ea typeface="Arial"/>
                <a:cs typeface="Arial"/>
                <a:sym typeface="Arial"/>
              </a:rPr>
              <a:t>four</a:t>
            </a:r>
            <a:r>
              <a:rPr lang="en" sz="3200">
                <a:solidFill>
                  <a:srgbClr val="FFB339"/>
                </a:solidFill>
                <a:latin typeface="Arial"/>
                <a:ea typeface="Arial"/>
                <a:cs typeface="Arial"/>
                <a:sym typeface="Arial"/>
              </a:rPr>
              <a:t> miles </a:t>
            </a:r>
            <a:endParaRPr/>
          </a:p>
        </p:txBody>
      </p:sp>
      <p:sp>
        <p:nvSpPr>
          <p:cNvPr id="995" name="Google Shape;995;p51"/>
          <p:cNvSpPr/>
          <p:nvPr/>
        </p:nvSpPr>
        <p:spPr>
          <a:xfrm>
            <a:off x="1016626" y="2843175"/>
            <a:ext cx="7768826" cy="141446"/>
          </a:xfrm>
          <a:custGeom>
            <a:rect b="b" l="l" r="r" t="t"/>
            <a:pathLst>
              <a:path extrusionOk="0" h="314325" w="1785937">
                <a:moveTo>
                  <a:pt x="0" y="0"/>
                </a:moveTo>
                <a:lnTo>
                  <a:pt x="0" y="314325"/>
                </a:lnTo>
                <a:lnTo>
                  <a:pt x="1785937" y="314325"/>
                </a:lnTo>
                <a:lnTo>
                  <a:pt x="1785937" y="0"/>
                </a:lnTo>
              </a:path>
            </a:pathLst>
          </a:custGeom>
          <a:noFill/>
          <a:ln cap="flat" cmpd="sng" w="19050">
            <a:solidFill>
              <a:srgbClr val="66DFFF"/>
            </a:solidFill>
            <a:prstDash val="solid"/>
            <a:round/>
            <a:headEnd len="sm" w="sm" type="none"/>
            <a:tailEnd len="sm" w="sm" type="none"/>
          </a:ln>
        </p:spPr>
        <p:txBody>
          <a:bodyPr anchorCtr="0" anchor="t" bIns="25700" lIns="51425" spcFirstLastPara="1" rIns="51425" wrap="square" tIns="25700">
            <a:noAutofit/>
          </a:bodyPr>
          <a:lstStyle/>
          <a:p>
            <a:pPr indent="0" lvl="0" marL="0" marR="0" rtl="0" algn="l">
              <a:spcBef>
                <a:spcPts val="0"/>
              </a:spcBef>
              <a:spcAft>
                <a:spcPts val="0"/>
              </a:spcAft>
              <a:buNone/>
            </a:pPr>
            <a:r>
              <a:t/>
            </a:r>
            <a:endParaRPr sz="1013">
              <a:solidFill>
                <a:srgbClr val="FFFFFF"/>
              </a:solidFill>
              <a:latin typeface="Arial"/>
              <a:ea typeface="Arial"/>
              <a:cs typeface="Arial"/>
              <a:sym typeface="Arial"/>
            </a:endParaRPr>
          </a:p>
        </p:txBody>
      </p:sp>
      <p:sp>
        <p:nvSpPr>
          <p:cNvPr id="996" name="Google Shape;996;p51"/>
          <p:cNvSpPr txBox="1"/>
          <p:nvPr/>
        </p:nvSpPr>
        <p:spPr>
          <a:xfrm>
            <a:off x="1569649" y="3777880"/>
            <a:ext cx="3490800" cy="486000"/>
          </a:xfrm>
          <a:prstGeom prst="rect">
            <a:avLst/>
          </a:prstGeom>
          <a:noFill/>
          <a:ln>
            <a:noFill/>
          </a:ln>
        </p:spPr>
        <p:txBody>
          <a:bodyPr anchorCtr="0" anchor="ctr" bIns="28575" lIns="28575" spcFirstLastPara="1" rIns="28575" wrap="square" tIns="28575">
            <a:noAutofit/>
          </a:bodyPr>
          <a:lstStyle/>
          <a:p>
            <a:pPr indent="0" lvl="0" marL="0" marR="0" rtl="0" algn="ctr">
              <a:spcBef>
                <a:spcPts val="0"/>
              </a:spcBef>
              <a:spcAft>
                <a:spcPts val="0"/>
              </a:spcAft>
              <a:buNone/>
            </a:pPr>
            <a:r>
              <a:rPr lang="en" sz="3375">
                <a:solidFill>
                  <a:srgbClr val="EAEAEA"/>
                </a:solidFill>
                <a:latin typeface="Arial"/>
                <a:ea typeface="Arial"/>
                <a:cs typeface="Arial"/>
                <a:sym typeface="Arial"/>
              </a:rPr>
              <a:t>AttractionIntent</a:t>
            </a:r>
            <a:endParaRPr sz="3375">
              <a:solidFill>
                <a:srgbClr val="727371"/>
              </a:solidFill>
              <a:latin typeface="Arial"/>
              <a:ea typeface="Arial"/>
              <a:cs typeface="Arial"/>
              <a:sym typeface="Arial"/>
            </a:endParaRPr>
          </a:p>
        </p:txBody>
      </p:sp>
      <p:sp>
        <p:nvSpPr>
          <p:cNvPr id="997" name="Google Shape;997;p51"/>
          <p:cNvSpPr/>
          <p:nvPr/>
        </p:nvSpPr>
        <p:spPr>
          <a:xfrm>
            <a:off x="1818000" y="4154750"/>
            <a:ext cx="3027163" cy="227886"/>
          </a:xfrm>
          <a:custGeom>
            <a:rect b="b" l="l" r="r" t="t"/>
            <a:pathLst>
              <a:path extrusionOk="0" h="314325" w="1785937">
                <a:moveTo>
                  <a:pt x="0" y="0"/>
                </a:moveTo>
                <a:lnTo>
                  <a:pt x="0" y="314325"/>
                </a:lnTo>
                <a:lnTo>
                  <a:pt x="1785937" y="314325"/>
                </a:lnTo>
                <a:lnTo>
                  <a:pt x="1785937" y="0"/>
                </a:lnTo>
              </a:path>
            </a:pathLst>
          </a:custGeom>
          <a:noFill/>
          <a:ln cap="flat" cmpd="sng" w="19050">
            <a:solidFill>
              <a:srgbClr val="66DFFF"/>
            </a:solidFill>
            <a:prstDash val="solid"/>
            <a:round/>
            <a:headEnd len="sm" w="sm" type="none"/>
            <a:tailEnd len="sm" w="sm" type="none"/>
          </a:ln>
        </p:spPr>
        <p:txBody>
          <a:bodyPr anchorCtr="0" anchor="t" bIns="25700" lIns="51425" spcFirstLastPara="1" rIns="51425" wrap="square" tIns="25700">
            <a:noAutofit/>
          </a:bodyPr>
          <a:lstStyle/>
          <a:p>
            <a:pPr indent="0" lvl="0" marL="0" marR="0" rtl="0" algn="ctr">
              <a:spcBef>
                <a:spcPts val="0"/>
              </a:spcBef>
              <a:spcAft>
                <a:spcPts val="0"/>
              </a:spcAft>
              <a:buNone/>
            </a:pPr>
            <a:r>
              <a:t/>
            </a:r>
            <a:endParaRPr sz="1013">
              <a:solidFill>
                <a:srgbClr val="FFFFFF"/>
              </a:solidFill>
              <a:latin typeface="Arial"/>
              <a:ea typeface="Arial"/>
              <a:cs typeface="Arial"/>
              <a:sym typeface="Arial"/>
            </a:endParaRPr>
          </a:p>
        </p:txBody>
      </p:sp>
      <p:sp>
        <p:nvSpPr>
          <p:cNvPr id="998" name="Google Shape;998;p51"/>
          <p:cNvSpPr/>
          <p:nvPr/>
        </p:nvSpPr>
        <p:spPr>
          <a:xfrm>
            <a:off x="6974851" y="3040750"/>
            <a:ext cx="763488" cy="127302"/>
          </a:xfrm>
          <a:custGeom>
            <a:rect b="b" l="l" r="r" t="t"/>
            <a:pathLst>
              <a:path extrusionOk="0" h="314325" w="1785937">
                <a:moveTo>
                  <a:pt x="0" y="0"/>
                </a:moveTo>
                <a:lnTo>
                  <a:pt x="0" y="314325"/>
                </a:lnTo>
                <a:lnTo>
                  <a:pt x="1785937" y="314325"/>
                </a:lnTo>
                <a:lnTo>
                  <a:pt x="1785937" y="0"/>
                </a:lnTo>
              </a:path>
            </a:pathLst>
          </a:custGeom>
          <a:noFill/>
          <a:ln cap="flat" cmpd="sng" w="19050">
            <a:solidFill>
              <a:srgbClr val="66DFFF"/>
            </a:solidFill>
            <a:prstDash val="solid"/>
            <a:round/>
            <a:headEnd len="sm" w="sm" type="none"/>
            <a:tailEnd len="sm" w="sm" type="none"/>
          </a:ln>
        </p:spPr>
        <p:txBody>
          <a:bodyPr anchorCtr="0" anchor="t" bIns="25700" lIns="51425" spcFirstLastPara="1" rIns="51425" wrap="square" tIns="25700">
            <a:noAutofit/>
          </a:bodyPr>
          <a:lstStyle/>
          <a:p>
            <a:pPr indent="0" lvl="0" marL="0" marR="0" rtl="0" algn="l">
              <a:spcBef>
                <a:spcPts val="0"/>
              </a:spcBef>
              <a:spcAft>
                <a:spcPts val="0"/>
              </a:spcAft>
              <a:buNone/>
            </a:pPr>
            <a:r>
              <a:t/>
            </a:r>
            <a:endParaRPr sz="1013">
              <a:solidFill>
                <a:srgbClr val="FFFFFF"/>
              </a:solidFill>
              <a:latin typeface="Arial"/>
              <a:ea typeface="Arial"/>
              <a:cs typeface="Arial"/>
              <a:sym typeface="Arial"/>
            </a:endParaRPr>
          </a:p>
        </p:txBody>
      </p:sp>
      <p:sp>
        <p:nvSpPr>
          <p:cNvPr id="999" name="Google Shape;999;p51"/>
          <p:cNvSpPr txBox="1"/>
          <p:nvPr/>
        </p:nvSpPr>
        <p:spPr>
          <a:xfrm>
            <a:off x="7034921" y="3224158"/>
            <a:ext cx="701400" cy="255900"/>
          </a:xfrm>
          <a:prstGeom prst="rect">
            <a:avLst/>
          </a:prstGeom>
          <a:noFill/>
          <a:ln>
            <a:noFill/>
          </a:ln>
        </p:spPr>
        <p:txBody>
          <a:bodyPr anchorCtr="0" anchor="ctr" bIns="28575" lIns="28575" spcFirstLastPara="1" rIns="28575" wrap="square" tIns="28575">
            <a:noAutofit/>
          </a:bodyPr>
          <a:lstStyle/>
          <a:p>
            <a:pPr indent="0" lvl="0" marL="0" marR="0" rtl="0" algn="ctr">
              <a:spcBef>
                <a:spcPts val="0"/>
              </a:spcBef>
              <a:spcAft>
                <a:spcPts val="0"/>
              </a:spcAft>
              <a:buNone/>
            </a:pPr>
            <a:r>
              <a:rPr lang="en" sz="1600">
                <a:solidFill>
                  <a:srgbClr val="66DFFF"/>
                </a:solidFill>
                <a:latin typeface="Arial"/>
                <a:ea typeface="Arial"/>
                <a:cs typeface="Arial"/>
                <a:sym typeface="Arial"/>
              </a:rPr>
              <a:t>slot</a:t>
            </a:r>
            <a:endParaRPr/>
          </a:p>
        </p:txBody>
      </p:sp>
      <p:sp>
        <p:nvSpPr>
          <p:cNvPr id="1000" name="Google Shape;1000;p51"/>
          <p:cNvSpPr/>
          <p:nvPr/>
        </p:nvSpPr>
        <p:spPr>
          <a:xfrm>
            <a:off x="5667552" y="3719575"/>
            <a:ext cx="3025200" cy="54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3600">
                <a:solidFill>
                  <a:srgbClr val="727371"/>
                </a:solidFill>
                <a:latin typeface="Arial"/>
                <a:ea typeface="Arial"/>
                <a:cs typeface="Arial"/>
                <a:sym typeface="Arial"/>
              </a:rPr>
              <a:t>{</a:t>
            </a:r>
            <a:r>
              <a:rPr lang="en" sz="3600">
                <a:solidFill>
                  <a:srgbClr val="FFFFFF"/>
                </a:solidFill>
                <a:latin typeface="Arial"/>
                <a:ea typeface="Arial"/>
                <a:cs typeface="Arial"/>
                <a:sym typeface="Arial"/>
              </a:rPr>
              <a:t>distance</a:t>
            </a:r>
            <a:r>
              <a:rPr lang="en" sz="3600">
                <a:solidFill>
                  <a:srgbClr val="727371"/>
                </a:solidFill>
                <a:latin typeface="Arial"/>
                <a:ea typeface="Arial"/>
                <a:cs typeface="Arial"/>
                <a:sym typeface="Arial"/>
              </a:rPr>
              <a:t>: “</a:t>
            </a:r>
            <a:r>
              <a:rPr lang="en" sz="3600">
                <a:solidFill>
                  <a:srgbClr val="00B0F0"/>
                </a:solidFill>
                <a:latin typeface="Arial"/>
                <a:ea typeface="Arial"/>
                <a:cs typeface="Arial"/>
                <a:sym typeface="Arial"/>
              </a:rPr>
              <a:t>4</a:t>
            </a:r>
            <a:r>
              <a:rPr lang="en" sz="3600">
                <a:solidFill>
                  <a:srgbClr val="727371"/>
                </a:solidFill>
                <a:latin typeface="Arial"/>
                <a:ea typeface="Arial"/>
                <a:cs typeface="Arial"/>
                <a:sym typeface="Arial"/>
              </a:rPr>
              <a:t>”}</a:t>
            </a:r>
            <a:endParaRPr sz="3600">
              <a:solidFill>
                <a:srgbClr val="727371"/>
              </a:solidFill>
              <a:latin typeface="Arial"/>
              <a:ea typeface="Arial"/>
              <a:cs typeface="Arial"/>
              <a:sym typeface="Arial"/>
            </a:endParaRPr>
          </a:p>
        </p:txBody>
      </p:sp>
      <p:sp>
        <p:nvSpPr>
          <p:cNvPr id="1001" name="Google Shape;1001;p51"/>
          <p:cNvSpPr txBox="1"/>
          <p:nvPr/>
        </p:nvSpPr>
        <p:spPr>
          <a:xfrm>
            <a:off x="5981207" y="4361497"/>
            <a:ext cx="2039100" cy="255900"/>
          </a:xfrm>
          <a:prstGeom prst="rect">
            <a:avLst/>
          </a:prstGeom>
          <a:noFill/>
          <a:ln>
            <a:noFill/>
          </a:ln>
        </p:spPr>
        <p:txBody>
          <a:bodyPr anchorCtr="0" anchor="ctr" bIns="28575" lIns="28575" spcFirstLastPara="1" rIns="28575" wrap="square" tIns="28575">
            <a:noAutofit/>
          </a:bodyPr>
          <a:lstStyle/>
          <a:p>
            <a:pPr indent="0" lvl="0" marL="0" marR="0" rtl="0" algn="ctr">
              <a:spcBef>
                <a:spcPts val="0"/>
              </a:spcBef>
              <a:spcAft>
                <a:spcPts val="0"/>
              </a:spcAft>
              <a:buNone/>
            </a:pPr>
            <a:r>
              <a:rPr lang="en" sz="1600">
                <a:solidFill>
                  <a:srgbClr val="66DFFF"/>
                </a:solidFill>
                <a:latin typeface="Arial"/>
                <a:ea typeface="Arial"/>
                <a:cs typeface="Arial"/>
                <a:sym typeface="Arial"/>
              </a:rPr>
              <a:t>slot value</a:t>
            </a:r>
            <a:endParaRPr/>
          </a:p>
        </p:txBody>
      </p:sp>
      <p:sp>
        <p:nvSpPr>
          <p:cNvPr id="1002" name="Google Shape;1002;p51"/>
          <p:cNvSpPr txBox="1"/>
          <p:nvPr/>
        </p:nvSpPr>
        <p:spPr>
          <a:xfrm>
            <a:off x="1675696" y="1638475"/>
            <a:ext cx="4864200" cy="346200"/>
          </a:xfrm>
          <a:prstGeom prst="rect">
            <a:avLst/>
          </a:prstGeom>
          <a:noFill/>
          <a:ln>
            <a:noFill/>
          </a:ln>
        </p:spPr>
        <p:txBody>
          <a:bodyPr anchorCtr="0" anchor="t" bIns="27425" lIns="27425" spcFirstLastPara="1" rIns="27425" wrap="square" tIns="27425">
            <a:noAutofit/>
          </a:bodyPr>
          <a:lstStyle/>
          <a:p>
            <a:pPr indent="0" lvl="0" marL="0" marR="0" rtl="0" algn="l">
              <a:spcBef>
                <a:spcPts val="0"/>
              </a:spcBef>
              <a:spcAft>
                <a:spcPts val="0"/>
              </a:spcAft>
              <a:buClr>
                <a:srgbClr val="B5B5B5"/>
              </a:buClr>
              <a:buSzPts val="2800"/>
              <a:buFont typeface="Arial"/>
              <a:buNone/>
            </a:pPr>
            <a:r>
              <a:rPr b="0" i="0" lang="en" sz="2800">
                <a:solidFill>
                  <a:srgbClr val="B5B5B5"/>
                </a:solidFill>
                <a:latin typeface="Arial"/>
                <a:ea typeface="Arial"/>
                <a:cs typeface="Arial"/>
                <a:sym typeface="Arial"/>
              </a:rPr>
              <a:t>Alexa, </a:t>
            </a:r>
            <a:r>
              <a:rPr b="0" i="0" lang="en" sz="2800">
                <a:solidFill>
                  <a:srgbClr val="FFFFFF"/>
                </a:solidFill>
                <a:latin typeface="Arial"/>
                <a:ea typeface="Arial"/>
                <a:cs typeface="Arial"/>
                <a:sym typeface="Arial"/>
              </a:rPr>
              <a:t>open Delhi Guide</a:t>
            </a:r>
            <a:endParaRPr b="0" i="0" sz="2800">
              <a:solidFill>
                <a:srgbClr val="FFB339"/>
              </a:solidFill>
              <a:latin typeface="Arial"/>
              <a:ea typeface="Arial"/>
              <a:cs typeface="Arial"/>
              <a:sym typeface="Arial"/>
            </a:endParaRPr>
          </a:p>
        </p:txBody>
      </p:sp>
      <p:sp>
        <p:nvSpPr>
          <p:cNvPr id="1003" name="Google Shape;1003;p51"/>
          <p:cNvSpPr txBox="1"/>
          <p:nvPr/>
        </p:nvSpPr>
        <p:spPr>
          <a:xfrm>
            <a:off x="4138055" y="3198625"/>
            <a:ext cx="1319700" cy="255900"/>
          </a:xfrm>
          <a:prstGeom prst="rect">
            <a:avLst/>
          </a:prstGeom>
          <a:noFill/>
          <a:ln>
            <a:noFill/>
          </a:ln>
        </p:spPr>
        <p:txBody>
          <a:bodyPr anchorCtr="0" anchor="ctr" bIns="28575" lIns="28575" spcFirstLastPara="1" rIns="28575" wrap="square" tIns="28575">
            <a:noAutofit/>
          </a:bodyPr>
          <a:lstStyle/>
          <a:p>
            <a:pPr indent="0" lvl="0" marL="0" marR="0" rtl="0" algn="ctr">
              <a:spcBef>
                <a:spcPts val="0"/>
              </a:spcBef>
              <a:spcAft>
                <a:spcPts val="0"/>
              </a:spcAft>
              <a:buNone/>
            </a:pPr>
            <a:r>
              <a:rPr lang="en" sz="1600">
                <a:solidFill>
                  <a:srgbClr val="66DFFF"/>
                </a:solidFill>
                <a:latin typeface="Arial"/>
                <a:ea typeface="Arial"/>
                <a:cs typeface="Arial"/>
                <a:sym typeface="Arial"/>
              </a:rPr>
              <a:t>utterance</a:t>
            </a:r>
            <a:endParaRPr/>
          </a:p>
        </p:txBody>
      </p:sp>
      <p:sp>
        <p:nvSpPr>
          <p:cNvPr id="1004" name="Google Shape;1004;p51"/>
          <p:cNvSpPr txBox="1"/>
          <p:nvPr/>
        </p:nvSpPr>
        <p:spPr>
          <a:xfrm>
            <a:off x="2835826" y="4384732"/>
            <a:ext cx="883200" cy="255900"/>
          </a:xfrm>
          <a:prstGeom prst="rect">
            <a:avLst/>
          </a:prstGeom>
          <a:noFill/>
          <a:ln>
            <a:noFill/>
          </a:ln>
        </p:spPr>
        <p:txBody>
          <a:bodyPr anchorCtr="0" anchor="ctr" bIns="28575" lIns="28575" spcFirstLastPara="1" rIns="28575" wrap="square" tIns="28575">
            <a:noAutofit/>
          </a:bodyPr>
          <a:lstStyle/>
          <a:p>
            <a:pPr indent="0" lvl="0" marL="0" marR="0" rtl="0" algn="ctr">
              <a:spcBef>
                <a:spcPts val="0"/>
              </a:spcBef>
              <a:spcAft>
                <a:spcPts val="0"/>
              </a:spcAft>
              <a:buNone/>
            </a:pPr>
            <a:r>
              <a:rPr lang="en" sz="1600">
                <a:solidFill>
                  <a:srgbClr val="66DFFF"/>
                </a:solidFill>
                <a:latin typeface="Arial"/>
                <a:ea typeface="Arial"/>
                <a:cs typeface="Arial"/>
                <a:sym typeface="Arial"/>
              </a:rPr>
              <a:t>Intent</a:t>
            </a:r>
            <a:endParaRPr sz="1600">
              <a:solidFill>
                <a:srgbClr val="66DFF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sp>
        <p:nvSpPr>
          <p:cNvPr id="1009" name="Google Shape;1009;p52"/>
          <p:cNvSpPr/>
          <p:nvPr/>
        </p:nvSpPr>
        <p:spPr>
          <a:xfrm>
            <a:off x="7663688" y="3684778"/>
            <a:ext cx="10347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10" name="Google Shape;1010;p52"/>
          <p:cNvSpPr/>
          <p:nvPr/>
        </p:nvSpPr>
        <p:spPr>
          <a:xfrm>
            <a:off x="410946" y="245745"/>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11" name="Google Shape;1011;p52"/>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12" name="Google Shape;1012;p52"/>
          <p:cNvSpPr/>
          <p:nvPr/>
        </p:nvSpPr>
        <p:spPr>
          <a:xfrm>
            <a:off x="71763" y="409514"/>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13" name="Google Shape;1013;p52"/>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14" name="Google Shape;1014;p52"/>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15" name="Google Shape;1015;p52"/>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16" name="Google Shape;1016;p52"/>
          <p:cNvSpPr/>
          <p:nvPr/>
        </p:nvSpPr>
        <p:spPr>
          <a:xfrm>
            <a:off x="1729867" y="184150"/>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17" name="Google Shape;1017;p52"/>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18" name="Google Shape;1018;p52"/>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19" name="Google Shape;1019;p52"/>
          <p:cNvSpPr/>
          <p:nvPr/>
        </p:nvSpPr>
        <p:spPr>
          <a:xfrm>
            <a:off x="1013430" y="1003648"/>
            <a:ext cx="164700" cy="124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20" name="Google Shape;1020;p52"/>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21" name="Google Shape;1021;p52"/>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22" name="Google Shape;1022;p52"/>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23" name="Google Shape;1023;p52"/>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24" name="Google Shape;1024;p52"/>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25" name="Google Shape;1025;p52"/>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26" name="Google Shape;1026;p52"/>
          <p:cNvSpPr/>
          <p:nvPr/>
        </p:nvSpPr>
        <p:spPr>
          <a:xfrm>
            <a:off x="356958" y="1861692"/>
            <a:ext cx="331200" cy="338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27" name="Google Shape;1027;p52"/>
          <p:cNvSpPr/>
          <p:nvPr/>
        </p:nvSpPr>
        <p:spPr>
          <a:xfrm>
            <a:off x="8486775" y="4585817"/>
            <a:ext cx="657225" cy="355600"/>
          </a:xfrm>
          <a:custGeom>
            <a:rect b="b" l="l" r="r" t="t"/>
            <a:pathLst>
              <a:path extrusionOk="0" h="355600" w="657225">
                <a:moveTo>
                  <a:pt x="0" y="0"/>
                </a:moveTo>
                <a:lnTo>
                  <a:pt x="203580" y="355053"/>
                </a:lnTo>
                <a:lnTo>
                  <a:pt x="616203" y="355053"/>
                </a:lnTo>
                <a:lnTo>
                  <a:pt x="657225" y="283556"/>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28" name="Google Shape;1028;p52"/>
          <p:cNvSpPr/>
          <p:nvPr/>
        </p:nvSpPr>
        <p:spPr>
          <a:xfrm>
            <a:off x="8486775" y="4230776"/>
            <a:ext cx="657225" cy="355600"/>
          </a:xfrm>
          <a:custGeom>
            <a:rect b="b" l="l" r="r" t="t"/>
            <a:pathLst>
              <a:path extrusionOk="0" h="355600" w="657225">
                <a:moveTo>
                  <a:pt x="657225" y="71495"/>
                </a:moveTo>
                <a:lnTo>
                  <a:pt x="616203" y="0"/>
                </a:lnTo>
                <a:lnTo>
                  <a:pt x="203580" y="0"/>
                </a:lnTo>
                <a:lnTo>
                  <a:pt x="0" y="35504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29" name="Google Shape;1029;p52"/>
          <p:cNvSpPr/>
          <p:nvPr/>
        </p:nvSpPr>
        <p:spPr>
          <a:xfrm>
            <a:off x="8124825" y="4615700"/>
            <a:ext cx="429259" cy="371475"/>
          </a:xfrm>
          <a:custGeom>
            <a:rect b="b" l="l" r="r" t="t"/>
            <a:pathLst>
              <a:path extrusionOk="0" h="371475" w="429259">
                <a:moveTo>
                  <a:pt x="322325" y="0"/>
                </a:moveTo>
                <a:lnTo>
                  <a:pt x="106425" y="0"/>
                </a:lnTo>
                <a:lnTo>
                  <a:pt x="0" y="185546"/>
                </a:lnTo>
                <a:lnTo>
                  <a:pt x="106425" y="371093"/>
                </a:lnTo>
                <a:lnTo>
                  <a:pt x="322325" y="371093"/>
                </a:lnTo>
                <a:lnTo>
                  <a:pt x="428751" y="185546"/>
                </a:lnTo>
                <a:lnTo>
                  <a:pt x="322325"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30" name="Google Shape;1030;p52"/>
          <p:cNvSpPr/>
          <p:nvPr/>
        </p:nvSpPr>
        <p:spPr>
          <a:xfrm>
            <a:off x="6912969" y="4408663"/>
            <a:ext cx="820420" cy="709929"/>
          </a:xfrm>
          <a:custGeom>
            <a:rect b="b" l="l" r="r" t="t"/>
            <a:pathLst>
              <a:path extrusionOk="0" h="709929" w="820420">
                <a:moveTo>
                  <a:pt x="616457" y="0"/>
                </a:moveTo>
                <a:lnTo>
                  <a:pt x="203580" y="0"/>
                </a:lnTo>
                <a:lnTo>
                  <a:pt x="0" y="354965"/>
                </a:lnTo>
                <a:lnTo>
                  <a:pt x="203580" y="709803"/>
                </a:lnTo>
                <a:lnTo>
                  <a:pt x="616457" y="709803"/>
                </a:lnTo>
                <a:lnTo>
                  <a:pt x="819911" y="354965"/>
                </a:lnTo>
                <a:lnTo>
                  <a:pt x="61645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31" name="Google Shape;1031;p52"/>
          <p:cNvSpPr/>
          <p:nvPr/>
        </p:nvSpPr>
        <p:spPr>
          <a:xfrm>
            <a:off x="8486775" y="3512184"/>
            <a:ext cx="358775" cy="310514"/>
          </a:xfrm>
          <a:custGeom>
            <a:rect b="b" l="l" r="r" t="t"/>
            <a:pathLst>
              <a:path extrusionOk="0" h="310514" w="358775">
                <a:moveTo>
                  <a:pt x="0" y="155193"/>
                </a:moveTo>
                <a:lnTo>
                  <a:pt x="89026" y="310514"/>
                </a:lnTo>
                <a:lnTo>
                  <a:pt x="269748" y="310514"/>
                </a:lnTo>
                <a:lnTo>
                  <a:pt x="358775" y="155193"/>
                </a:lnTo>
                <a:lnTo>
                  <a:pt x="269748" y="0"/>
                </a:lnTo>
                <a:lnTo>
                  <a:pt x="89026" y="0"/>
                </a:lnTo>
                <a:lnTo>
                  <a:pt x="0" y="155193"/>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32" name="Google Shape;1032;p52"/>
          <p:cNvSpPr/>
          <p:nvPr/>
        </p:nvSpPr>
        <p:spPr>
          <a:xfrm>
            <a:off x="8772652" y="4461802"/>
            <a:ext cx="248100" cy="2481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33" name="Google Shape;1033;p52"/>
          <p:cNvSpPr/>
          <p:nvPr/>
        </p:nvSpPr>
        <p:spPr>
          <a:xfrm>
            <a:off x="1823086" y="758589"/>
            <a:ext cx="455400" cy="4371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34" name="Google Shape;1034;p52"/>
          <p:cNvSpPr/>
          <p:nvPr/>
        </p:nvSpPr>
        <p:spPr>
          <a:xfrm>
            <a:off x="7173066" y="4627229"/>
            <a:ext cx="300354" cy="273050"/>
          </a:xfrm>
          <a:custGeom>
            <a:rect b="b" l="l" r="r" t="t"/>
            <a:pathLst>
              <a:path extrusionOk="0" h="273050" w="300354">
                <a:moveTo>
                  <a:pt x="157606" y="0"/>
                </a:moveTo>
                <a:lnTo>
                  <a:pt x="142239" y="0"/>
                </a:lnTo>
                <a:lnTo>
                  <a:pt x="134619" y="381"/>
                </a:lnTo>
                <a:lnTo>
                  <a:pt x="84835" y="12192"/>
                </a:lnTo>
                <a:lnTo>
                  <a:pt x="78485" y="15367"/>
                </a:lnTo>
                <a:lnTo>
                  <a:pt x="72262" y="18033"/>
                </a:lnTo>
                <a:lnTo>
                  <a:pt x="38734" y="41529"/>
                </a:lnTo>
                <a:lnTo>
                  <a:pt x="14858" y="71755"/>
                </a:lnTo>
                <a:lnTo>
                  <a:pt x="3175" y="101600"/>
                </a:lnTo>
                <a:lnTo>
                  <a:pt x="1777" y="107950"/>
                </a:lnTo>
                <a:lnTo>
                  <a:pt x="0" y="120523"/>
                </a:lnTo>
                <a:lnTo>
                  <a:pt x="0" y="134112"/>
                </a:lnTo>
                <a:lnTo>
                  <a:pt x="888" y="141350"/>
                </a:lnTo>
                <a:lnTo>
                  <a:pt x="1777" y="148081"/>
                </a:lnTo>
                <a:lnTo>
                  <a:pt x="3555" y="154431"/>
                </a:lnTo>
                <a:lnTo>
                  <a:pt x="5333" y="161162"/>
                </a:lnTo>
                <a:lnTo>
                  <a:pt x="24764" y="197357"/>
                </a:lnTo>
                <a:lnTo>
                  <a:pt x="28828" y="202819"/>
                </a:lnTo>
                <a:lnTo>
                  <a:pt x="38734" y="212725"/>
                </a:lnTo>
                <a:lnTo>
                  <a:pt x="44195" y="217677"/>
                </a:lnTo>
                <a:lnTo>
                  <a:pt x="49656" y="222250"/>
                </a:lnTo>
                <a:lnTo>
                  <a:pt x="45974" y="228981"/>
                </a:lnTo>
                <a:lnTo>
                  <a:pt x="21589" y="259714"/>
                </a:lnTo>
                <a:lnTo>
                  <a:pt x="17525" y="262381"/>
                </a:lnTo>
                <a:lnTo>
                  <a:pt x="13461" y="265175"/>
                </a:lnTo>
                <a:lnTo>
                  <a:pt x="9398" y="267843"/>
                </a:lnTo>
                <a:lnTo>
                  <a:pt x="4952" y="269620"/>
                </a:lnTo>
                <a:lnTo>
                  <a:pt x="0" y="271906"/>
                </a:lnTo>
                <a:lnTo>
                  <a:pt x="2158" y="271906"/>
                </a:lnTo>
                <a:lnTo>
                  <a:pt x="9016" y="272795"/>
                </a:lnTo>
                <a:lnTo>
                  <a:pt x="25273" y="272795"/>
                </a:lnTo>
                <a:lnTo>
                  <a:pt x="69468" y="261112"/>
                </a:lnTo>
                <a:lnTo>
                  <a:pt x="92075" y="244856"/>
                </a:lnTo>
                <a:lnTo>
                  <a:pt x="208152" y="244856"/>
                </a:lnTo>
                <a:lnTo>
                  <a:pt x="245236" y="225806"/>
                </a:lnTo>
                <a:lnTo>
                  <a:pt x="265556" y="208152"/>
                </a:lnTo>
                <a:lnTo>
                  <a:pt x="270128" y="203707"/>
                </a:lnTo>
                <a:lnTo>
                  <a:pt x="290829" y="171195"/>
                </a:lnTo>
                <a:lnTo>
                  <a:pt x="296672" y="153034"/>
                </a:lnTo>
                <a:lnTo>
                  <a:pt x="298068" y="146812"/>
                </a:lnTo>
                <a:lnTo>
                  <a:pt x="298957" y="140462"/>
                </a:lnTo>
                <a:lnTo>
                  <a:pt x="299796" y="134112"/>
                </a:lnTo>
                <a:lnTo>
                  <a:pt x="299847" y="120523"/>
                </a:lnTo>
                <a:lnTo>
                  <a:pt x="298068" y="107950"/>
                </a:lnTo>
                <a:lnTo>
                  <a:pt x="296672" y="101600"/>
                </a:lnTo>
                <a:lnTo>
                  <a:pt x="295401" y="95250"/>
                </a:lnTo>
                <a:lnTo>
                  <a:pt x="278129" y="60959"/>
                </a:lnTo>
                <a:lnTo>
                  <a:pt x="274065" y="56006"/>
                </a:lnTo>
                <a:lnTo>
                  <a:pt x="270128" y="51054"/>
                </a:lnTo>
                <a:lnTo>
                  <a:pt x="265556" y="46100"/>
                </a:lnTo>
                <a:lnTo>
                  <a:pt x="260984" y="41529"/>
                </a:lnTo>
                <a:lnTo>
                  <a:pt x="256031" y="36956"/>
                </a:lnTo>
                <a:lnTo>
                  <a:pt x="250570" y="32893"/>
                </a:lnTo>
                <a:lnTo>
                  <a:pt x="245236" y="28829"/>
                </a:lnTo>
                <a:lnTo>
                  <a:pt x="239775" y="25273"/>
                </a:lnTo>
                <a:lnTo>
                  <a:pt x="233933" y="21589"/>
                </a:lnTo>
                <a:lnTo>
                  <a:pt x="227583" y="18033"/>
                </a:lnTo>
                <a:lnTo>
                  <a:pt x="221233" y="15367"/>
                </a:lnTo>
                <a:lnTo>
                  <a:pt x="215010" y="12192"/>
                </a:lnTo>
                <a:lnTo>
                  <a:pt x="172974" y="1269"/>
                </a:lnTo>
                <a:lnTo>
                  <a:pt x="165226" y="381"/>
                </a:lnTo>
                <a:lnTo>
                  <a:pt x="157606" y="0"/>
                </a:lnTo>
                <a:close/>
              </a:path>
              <a:path extrusionOk="0" h="273050" w="300354">
                <a:moveTo>
                  <a:pt x="208152" y="244856"/>
                </a:moveTo>
                <a:lnTo>
                  <a:pt x="92075" y="244856"/>
                </a:lnTo>
                <a:lnTo>
                  <a:pt x="98805" y="247014"/>
                </a:lnTo>
                <a:lnTo>
                  <a:pt x="105663" y="249300"/>
                </a:lnTo>
                <a:lnTo>
                  <a:pt x="112902" y="250698"/>
                </a:lnTo>
                <a:lnTo>
                  <a:pt x="120141" y="251968"/>
                </a:lnTo>
                <a:lnTo>
                  <a:pt x="127380" y="253364"/>
                </a:lnTo>
                <a:lnTo>
                  <a:pt x="134619" y="254254"/>
                </a:lnTo>
                <a:lnTo>
                  <a:pt x="142239" y="254762"/>
                </a:lnTo>
                <a:lnTo>
                  <a:pt x="157606" y="254762"/>
                </a:lnTo>
                <a:lnTo>
                  <a:pt x="165226" y="254254"/>
                </a:lnTo>
                <a:lnTo>
                  <a:pt x="172974" y="253364"/>
                </a:lnTo>
                <a:lnTo>
                  <a:pt x="180212" y="251968"/>
                </a:lnTo>
                <a:lnTo>
                  <a:pt x="187451" y="250698"/>
                </a:lnTo>
                <a:lnTo>
                  <a:pt x="194690" y="248919"/>
                </a:lnTo>
                <a:lnTo>
                  <a:pt x="201422" y="247014"/>
                </a:lnTo>
                <a:lnTo>
                  <a:pt x="208152" y="244856"/>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35" name="Google Shape;1035;p52"/>
          <p:cNvSpPr txBox="1"/>
          <p:nvPr>
            <p:ph type="title"/>
          </p:nvPr>
        </p:nvSpPr>
        <p:spPr>
          <a:xfrm>
            <a:off x="4015625" y="499975"/>
            <a:ext cx="5046300" cy="635100"/>
          </a:xfrm>
          <a:prstGeom prst="rect">
            <a:avLst/>
          </a:prstGeom>
          <a:noFill/>
          <a:ln>
            <a:noFill/>
          </a:ln>
        </p:spPr>
        <p:txBody>
          <a:bodyPr anchorCtr="0" anchor="t" bIns="0" lIns="0" spcFirstLastPara="1" rIns="0" wrap="square" tIns="12050">
            <a:noAutofit/>
          </a:bodyPr>
          <a:lstStyle/>
          <a:p>
            <a:pPr indent="0" lvl="0" marL="12700" marR="0" rtl="0" algn="l">
              <a:lnSpc>
                <a:spcPct val="100000"/>
              </a:lnSpc>
              <a:spcBef>
                <a:spcPts val="0"/>
              </a:spcBef>
              <a:spcAft>
                <a:spcPts val="0"/>
              </a:spcAft>
              <a:buNone/>
            </a:pPr>
            <a:r>
              <a:rPr b="1" lang="en" sz="4000"/>
              <a:t>JSON in JSON out!</a:t>
            </a:r>
            <a:endParaRPr b="0" i="0" sz="4000" u="none" cap="none" strike="noStrike">
              <a:solidFill>
                <a:srgbClr val="18BAD4"/>
              </a:solidFill>
              <a:latin typeface="Georgia"/>
              <a:ea typeface="Georgia"/>
              <a:cs typeface="Georgia"/>
              <a:sym typeface="Georgia"/>
            </a:endParaRPr>
          </a:p>
        </p:txBody>
      </p:sp>
      <p:sp>
        <p:nvSpPr>
          <p:cNvPr id="1036" name="Google Shape;1036;p52"/>
          <p:cNvSpPr/>
          <p:nvPr/>
        </p:nvSpPr>
        <p:spPr>
          <a:xfrm>
            <a:off x="3179064" y="1932432"/>
            <a:ext cx="3023700" cy="19812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37" name="Google Shape;1037;p52"/>
          <p:cNvSpPr/>
          <p:nvPr/>
        </p:nvSpPr>
        <p:spPr>
          <a:xfrm>
            <a:off x="2286000" y="1429511"/>
            <a:ext cx="310800" cy="8352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38" name="Google Shape;1038;p52"/>
          <p:cNvSpPr txBox="1"/>
          <p:nvPr/>
        </p:nvSpPr>
        <p:spPr>
          <a:xfrm>
            <a:off x="6379476" y="2123948"/>
            <a:ext cx="8769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800">
                <a:solidFill>
                  <a:srgbClr val="D9D9D9"/>
                </a:solidFill>
                <a:latin typeface="Arial"/>
                <a:ea typeface="Arial"/>
                <a:cs typeface="Arial"/>
                <a:sym typeface="Arial"/>
              </a:rPr>
              <a:t>Request</a:t>
            </a:r>
            <a:endParaRPr sz="1800">
              <a:latin typeface="Arial"/>
              <a:ea typeface="Arial"/>
              <a:cs typeface="Arial"/>
              <a:sym typeface="Arial"/>
            </a:endParaRPr>
          </a:p>
        </p:txBody>
      </p:sp>
      <p:sp>
        <p:nvSpPr>
          <p:cNvPr id="1039" name="Google Shape;1039;p52"/>
          <p:cNvSpPr/>
          <p:nvPr/>
        </p:nvSpPr>
        <p:spPr>
          <a:xfrm>
            <a:off x="4169664" y="3499103"/>
            <a:ext cx="1063800" cy="1524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40" name="Google Shape;1040;p52"/>
          <p:cNvSpPr/>
          <p:nvPr/>
        </p:nvSpPr>
        <p:spPr>
          <a:xfrm>
            <a:off x="2798229" y="1602739"/>
            <a:ext cx="2106295" cy="346075"/>
          </a:xfrm>
          <a:custGeom>
            <a:rect b="b" l="l" r="r" t="t"/>
            <a:pathLst>
              <a:path extrusionOk="0" h="346075" w="2106295">
                <a:moveTo>
                  <a:pt x="126479" y="0"/>
                </a:moveTo>
                <a:lnTo>
                  <a:pt x="0" y="64515"/>
                </a:lnTo>
                <a:lnTo>
                  <a:pt x="127507" y="127000"/>
                </a:lnTo>
                <a:lnTo>
                  <a:pt x="127045" y="69951"/>
                </a:lnTo>
                <a:lnTo>
                  <a:pt x="114338" y="69951"/>
                </a:lnTo>
                <a:lnTo>
                  <a:pt x="114236" y="57251"/>
                </a:lnTo>
                <a:lnTo>
                  <a:pt x="126942" y="57149"/>
                </a:lnTo>
                <a:lnTo>
                  <a:pt x="126479" y="0"/>
                </a:lnTo>
                <a:close/>
              </a:path>
              <a:path extrusionOk="0" h="346075" w="2106295">
                <a:moveTo>
                  <a:pt x="126942" y="57149"/>
                </a:moveTo>
                <a:lnTo>
                  <a:pt x="114236" y="57251"/>
                </a:lnTo>
                <a:lnTo>
                  <a:pt x="114338" y="69951"/>
                </a:lnTo>
                <a:lnTo>
                  <a:pt x="127045" y="69849"/>
                </a:lnTo>
                <a:lnTo>
                  <a:pt x="126942" y="57149"/>
                </a:lnTo>
                <a:close/>
              </a:path>
              <a:path extrusionOk="0" h="346075" w="2106295">
                <a:moveTo>
                  <a:pt x="127045" y="69849"/>
                </a:moveTo>
                <a:lnTo>
                  <a:pt x="114338" y="69951"/>
                </a:lnTo>
                <a:lnTo>
                  <a:pt x="127045" y="69951"/>
                </a:lnTo>
                <a:close/>
              </a:path>
              <a:path extrusionOk="0" h="346075" w="2106295">
                <a:moveTo>
                  <a:pt x="165036" y="56845"/>
                </a:moveTo>
                <a:lnTo>
                  <a:pt x="126942" y="57149"/>
                </a:lnTo>
                <a:lnTo>
                  <a:pt x="127045" y="69849"/>
                </a:lnTo>
                <a:lnTo>
                  <a:pt x="165138" y="69545"/>
                </a:lnTo>
                <a:lnTo>
                  <a:pt x="165036" y="56845"/>
                </a:lnTo>
                <a:close/>
              </a:path>
              <a:path extrusionOk="0" h="346075" w="2106295">
                <a:moveTo>
                  <a:pt x="253936" y="56134"/>
                </a:moveTo>
                <a:lnTo>
                  <a:pt x="203136" y="56540"/>
                </a:lnTo>
                <a:lnTo>
                  <a:pt x="203238" y="69240"/>
                </a:lnTo>
                <a:lnTo>
                  <a:pt x="254038" y="68834"/>
                </a:lnTo>
                <a:lnTo>
                  <a:pt x="253936" y="56134"/>
                </a:lnTo>
                <a:close/>
              </a:path>
              <a:path extrusionOk="0" h="346075" w="2106295">
                <a:moveTo>
                  <a:pt x="342836" y="55422"/>
                </a:moveTo>
                <a:lnTo>
                  <a:pt x="292036" y="55829"/>
                </a:lnTo>
                <a:lnTo>
                  <a:pt x="292138" y="68529"/>
                </a:lnTo>
                <a:lnTo>
                  <a:pt x="342938" y="68122"/>
                </a:lnTo>
                <a:lnTo>
                  <a:pt x="342836" y="55422"/>
                </a:lnTo>
                <a:close/>
              </a:path>
              <a:path extrusionOk="0" h="346075" w="2106295">
                <a:moveTo>
                  <a:pt x="431736" y="54711"/>
                </a:moveTo>
                <a:lnTo>
                  <a:pt x="380936" y="55118"/>
                </a:lnTo>
                <a:lnTo>
                  <a:pt x="381038" y="67818"/>
                </a:lnTo>
                <a:lnTo>
                  <a:pt x="431838" y="67411"/>
                </a:lnTo>
                <a:lnTo>
                  <a:pt x="431736" y="54711"/>
                </a:lnTo>
                <a:close/>
              </a:path>
              <a:path extrusionOk="0" h="346075" w="2106295">
                <a:moveTo>
                  <a:pt x="520623" y="54000"/>
                </a:moveTo>
                <a:lnTo>
                  <a:pt x="469823" y="54406"/>
                </a:lnTo>
                <a:lnTo>
                  <a:pt x="469925" y="67106"/>
                </a:lnTo>
                <a:lnTo>
                  <a:pt x="520725" y="66700"/>
                </a:lnTo>
                <a:lnTo>
                  <a:pt x="520623" y="54000"/>
                </a:lnTo>
                <a:close/>
              </a:path>
              <a:path extrusionOk="0" h="346075" w="2106295">
                <a:moveTo>
                  <a:pt x="609523" y="53289"/>
                </a:moveTo>
                <a:lnTo>
                  <a:pt x="558723" y="53695"/>
                </a:lnTo>
                <a:lnTo>
                  <a:pt x="558825" y="66395"/>
                </a:lnTo>
                <a:lnTo>
                  <a:pt x="609625" y="65989"/>
                </a:lnTo>
                <a:lnTo>
                  <a:pt x="609523" y="53289"/>
                </a:lnTo>
                <a:close/>
              </a:path>
              <a:path extrusionOk="0" h="346075" w="2106295">
                <a:moveTo>
                  <a:pt x="698423" y="52577"/>
                </a:moveTo>
                <a:lnTo>
                  <a:pt x="647623" y="52984"/>
                </a:lnTo>
                <a:lnTo>
                  <a:pt x="647725" y="65684"/>
                </a:lnTo>
                <a:lnTo>
                  <a:pt x="698525" y="65277"/>
                </a:lnTo>
                <a:lnTo>
                  <a:pt x="698423" y="52577"/>
                </a:lnTo>
                <a:close/>
              </a:path>
              <a:path extrusionOk="0" h="346075" w="2106295">
                <a:moveTo>
                  <a:pt x="787323" y="51866"/>
                </a:moveTo>
                <a:lnTo>
                  <a:pt x="736523" y="52273"/>
                </a:lnTo>
                <a:lnTo>
                  <a:pt x="736625" y="64960"/>
                </a:lnTo>
                <a:lnTo>
                  <a:pt x="787425" y="64566"/>
                </a:lnTo>
                <a:lnTo>
                  <a:pt x="787323" y="51866"/>
                </a:lnTo>
                <a:close/>
              </a:path>
              <a:path extrusionOk="0" h="346075" w="2106295">
                <a:moveTo>
                  <a:pt x="876211" y="51155"/>
                </a:moveTo>
                <a:lnTo>
                  <a:pt x="825423" y="51562"/>
                </a:lnTo>
                <a:lnTo>
                  <a:pt x="825525" y="64262"/>
                </a:lnTo>
                <a:lnTo>
                  <a:pt x="876312" y="63842"/>
                </a:lnTo>
                <a:lnTo>
                  <a:pt x="876211" y="51155"/>
                </a:lnTo>
                <a:close/>
              </a:path>
              <a:path extrusionOk="0" h="346075" w="2106295">
                <a:moveTo>
                  <a:pt x="965111" y="50431"/>
                </a:moveTo>
                <a:lnTo>
                  <a:pt x="914311" y="50838"/>
                </a:lnTo>
                <a:lnTo>
                  <a:pt x="914412" y="63538"/>
                </a:lnTo>
                <a:lnTo>
                  <a:pt x="965212" y="63131"/>
                </a:lnTo>
                <a:lnTo>
                  <a:pt x="965111" y="50431"/>
                </a:lnTo>
                <a:close/>
              </a:path>
              <a:path extrusionOk="0" h="346075" w="2106295">
                <a:moveTo>
                  <a:pt x="1054011" y="49720"/>
                </a:moveTo>
                <a:lnTo>
                  <a:pt x="1003211" y="50126"/>
                </a:lnTo>
                <a:lnTo>
                  <a:pt x="1003312" y="62826"/>
                </a:lnTo>
                <a:lnTo>
                  <a:pt x="1054112" y="62420"/>
                </a:lnTo>
                <a:lnTo>
                  <a:pt x="1054011" y="49720"/>
                </a:lnTo>
                <a:close/>
              </a:path>
              <a:path extrusionOk="0" h="346075" w="2106295">
                <a:moveTo>
                  <a:pt x="1142911" y="49009"/>
                </a:moveTo>
                <a:lnTo>
                  <a:pt x="1092111" y="49415"/>
                </a:lnTo>
                <a:lnTo>
                  <a:pt x="1092212" y="62115"/>
                </a:lnTo>
                <a:lnTo>
                  <a:pt x="1143012" y="61709"/>
                </a:lnTo>
                <a:lnTo>
                  <a:pt x="1142911" y="49009"/>
                </a:lnTo>
                <a:close/>
              </a:path>
              <a:path extrusionOk="0" h="346075" w="2106295">
                <a:moveTo>
                  <a:pt x="1231811" y="48298"/>
                </a:moveTo>
                <a:lnTo>
                  <a:pt x="1181011" y="48704"/>
                </a:lnTo>
                <a:lnTo>
                  <a:pt x="1181112" y="61404"/>
                </a:lnTo>
                <a:lnTo>
                  <a:pt x="1231912" y="60998"/>
                </a:lnTo>
                <a:lnTo>
                  <a:pt x="1231811" y="48298"/>
                </a:lnTo>
                <a:close/>
              </a:path>
              <a:path extrusionOk="0" h="346075" w="2106295">
                <a:moveTo>
                  <a:pt x="1320698" y="47586"/>
                </a:moveTo>
                <a:lnTo>
                  <a:pt x="1269898" y="47993"/>
                </a:lnTo>
                <a:lnTo>
                  <a:pt x="1270000" y="60693"/>
                </a:lnTo>
                <a:lnTo>
                  <a:pt x="1320800" y="60286"/>
                </a:lnTo>
                <a:lnTo>
                  <a:pt x="1320698" y="47586"/>
                </a:lnTo>
                <a:close/>
              </a:path>
              <a:path extrusionOk="0" h="346075" w="2106295">
                <a:moveTo>
                  <a:pt x="1409598" y="46875"/>
                </a:moveTo>
                <a:lnTo>
                  <a:pt x="1358798" y="47282"/>
                </a:lnTo>
                <a:lnTo>
                  <a:pt x="1358900" y="59982"/>
                </a:lnTo>
                <a:lnTo>
                  <a:pt x="1409700" y="59575"/>
                </a:lnTo>
                <a:lnTo>
                  <a:pt x="1409598" y="46875"/>
                </a:lnTo>
                <a:close/>
              </a:path>
              <a:path extrusionOk="0" h="346075" w="2106295">
                <a:moveTo>
                  <a:pt x="1498498" y="46164"/>
                </a:moveTo>
                <a:lnTo>
                  <a:pt x="1447698" y="46570"/>
                </a:lnTo>
                <a:lnTo>
                  <a:pt x="1447800" y="59270"/>
                </a:lnTo>
                <a:lnTo>
                  <a:pt x="1498600" y="58864"/>
                </a:lnTo>
                <a:lnTo>
                  <a:pt x="1498498" y="46164"/>
                </a:lnTo>
                <a:close/>
              </a:path>
              <a:path extrusionOk="0" h="346075" w="2106295">
                <a:moveTo>
                  <a:pt x="1587398" y="45453"/>
                </a:moveTo>
                <a:lnTo>
                  <a:pt x="1536598" y="45859"/>
                </a:lnTo>
                <a:lnTo>
                  <a:pt x="1536700" y="58559"/>
                </a:lnTo>
                <a:lnTo>
                  <a:pt x="1587500" y="58153"/>
                </a:lnTo>
                <a:lnTo>
                  <a:pt x="1587398" y="45453"/>
                </a:lnTo>
                <a:close/>
              </a:path>
              <a:path extrusionOk="0" h="346075" w="2106295">
                <a:moveTo>
                  <a:pt x="1676285" y="44742"/>
                </a:moveTo>
                <a:lnTo>
                  <a:pt x="1625498" y="45148"/>
                </a:lnTo>
                <a:lnTo>
                  <a:pt x="1625600" y="57848"/>
                </a:lnTo>
                <a:lnTo>
                  <a:pt x="1676387" y="57442"/>
                </a:lnTo>
                <a:lnTo>
                  <a:pt x="1676285" y="44742"/>
                </a:lnTo>
                <a:close/>
              </a:path>
              <a:path extrusionOk="0" h="346075" w="2106295">
                <a:moveTo>
                  <a:pt x="1765185" y="44030"/>
                </a:moveTo>
                <a:lnTo>
                  <a:pt x="1714385" y="44437"/>
                </a:lnTo>
                <a:lnTo>
                  <a:pt x="1714487" y="57137"/>
                </a:lnTo>
                <a:lnTo>
                  <a:pt x="1765287" y="56730"/>
                </a:lnTo>
                <a:lnTo>
                  <a:pt x="1765185" y="44030"/>
                </a:lnTo>
                <a:close/>
              </a:path>
              <a:path extrusionOk="0" h="346075" w="2106295">
                <a:moveTo>
                  <a:pt x="1854085" y="43319"/>
                </a:moveTo>
                <a:lnTo>
                  <a:pt x="1803285" y="43726"/>
                </a:lnTo>
                <a:lnTo>
                  <a:pt x="1803387" y="56426"/>
                </a:lnTo>
                <a:lnTo>
                  <a:pt x="1854187" y="56019"/>
                </a:lnTo>
                <a:lnTo>
                  <a:pt x="1854085" y="43319"/>
                </a:lnTo>
                <a:close/>
              </a:path>
              <a:path extrusionOk="0" h="346075" w="2106295">
                <a:moveTo>
                  <a:pt x="1942985" y="42608"/>
                </a:moveTo>
                <a:lnTo>
                  <a:pt x="1892185" y="43014"/>
                </a:lnTo>
                <a:lnTo>
                  <a:pt x="1892287" y="55714"/>
                </a:lnTo>
                <a:lnTo>
                  <a:pt x="1943087" y="55308"/>
                </a:lnTo>
                <a:lnTo>
                  <a:pt x="1942985" y="42608"/>
                </a:lnTo>
                <a:close/>
              </a:path>
              <a:path extrusionOk="0" h="346075" w="2106295">
                <a:moveTo>
                  <a:pt x="2031885" y="41897"/>
                </a:moveTo>
                <a:lnTo>
                  <a:pt x="1981085" y="42303"/>
                </a:lnTo>
                <a:lnTo>
                  <a:pt x="1981187" y="55003"/>
                </a:lnTo>
                <a:lnTo>
                  <a:pt x="2031987" y="54584"/>
                </a:lnTo>
                <a:lnTo>
                  <a:pt x="2031885" y="41897"/>
                </a:lnTo>
                <a:close/>
              </a:path>
              <a:path extrusionOk="0" h="346075" w="2106295">
                <a:moveTo>
                  <a:pt x="2036292" y="75463"/>
                </a:moveTo>
                <a:lnTo>
                  <a:pt x="2036152" y="126263"/>
                </a:lnTo>
                <a:lnTo>
                  <a:pt x="2048852" y="126288"/>
                </a:lnTo>
                <a:lnTo>
                  <a:pt x="2048992" y="75488"/>
                </a:lnTo>
                <a:lnTo>
                  <a:pt x="2036292" y="75463"/>
                </a:lnTo>
                <a:close/>
              </a:path>
              <a:path extrusionOk="0" h="346075" w="2106295">
                <a:moveTo>
                  <a:pt x="2036064" y="164363"/>
                </a:moveTo>
                <a:lnTo>
                  <a:pt x="2035936" y="215163"/>
                </a:lnTo>
                <a:lnTo>
                  <a:pt x="2048636" y="215188"/>
                </a:lnTo>
                <a:lnTo>
                  <a:pt x="2048764" y="164388"/>
                </a:lnTo>
                <a:lnTo>
                  <a:pt x="2036064" y="164363"/>
                </a:lnTo>
                <a:close/>
              </a:path>
              <a:path extrusionOk="0" h="346075" w="2106295">
                <a:moveTo>
                  <a:pt x="1978774" y="218782"/>
                </a:moveTo>
                <a:lnTo>
                  <a:pt x="2041956" y="345948"/>
                </a:lnTo>
                <a:lnTo>
                  <a:pt x="2105774" y="219100"/>
                </a:lnTo>
                <a:lnTo>
                  <a:pt x="1978774" y="218782"/>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41" name="Google Shape;1041;p52"/>
          <p:cNvSpPr/>
          <p:nvPr/>
        </p:nvSpPr>
        <p:spPr>
          <a:xfrm>
            <a:off x="915504" y="1614195"/>
            <a:ext cx="1199514" cy="932180"/>
          </a:xfrm>
          <a:custGeom>
            <a:rect b="b" l="l" r="r" t="t"/>
            <a:pathLst>
              <a:path extrusionOk="0" h="932180" w="1199514">
                <a:moveTo>
                  <a:pt x="57147" y="805214"/>
                </a:moveTo>
                <a:lnTo>
                  <a:pt x="0" y="805700"/>
                </a:lnTo>
                <a:lnTo>
                  <a:pt x="64588" y="932154"/>
                </a:lnTo>
                <a:lnTo>
                  <a:pt x="120488" y="817918"/>
                </a:lnTo>
                <a:lnTo>
                  <a:pt x="57256" y="817918"/>
                </a:lnTo>
                <a:lnTo>
                  <a:pt x="57147" y="805214"/>
                </a:lnTo>
                <a:close/>
              </a:path>
              <a:path extrusionOk="0" h="932180" w="1199514">
                <a:moveTo>
                  <a:pt x="69847" y="805106"/>
                </a:moveTo>
                <a:lnTo>
                  <a:pt x="57147" y="805214"/>
                </a:lnTo>
                <a:lnTo>
                  <a:pt x="57256" y="817918"/>
                </a:lnTo>
                <a:lnTo>
                  <a:pt x="69956" y="817803"/>
                </a:lnTo>
                <a:lnTo>
                  <a:pt x="69847" y="805106"/>
                </a:lnTo>
                <a:close/>
              </a:path>
              <a:path extrusionOk="0" h="932180" w="1199514">
                <a:moveTo>
                  <a:pt x="126994" y="804621"/>
                </a:moveTo>
                <a:lnTo>
                  <a:pt x="69847" y="805106"/>
                </a:lnTo>
                <a:lnTo>
                  <a:pt x="69956" y="817803"/>
                </a:lnTo>
                <a:lnTo>
                  <a:pt x="57256" y="817918"/>
                </a:lnTo>
                <a:lnTo>
                  <a:pt x="120488" y="817918"/>
                </a:lnTo>
                <a:lnTo>
                  <a:pt x="126994" y="804621"/>
                </a:lnTo>
                <a:close/>
              </a:path>
              <a:path extrusionOk="0" h="932180" w="1199514">
                <a:moveTo>
                  <a:pt x="69519" y="767003"/>
                </a:moveTo>
                <a:lnTo>
                  <a:pt x="56821" y="767118"/>
                </a:lnTo>
                <a:lnTo>
                  <a:pt x="57147" y="805214"/>
                </a:lnTo>
                <a:lnTo>
                  <a:pt x="69847" y="805106"/>
                </a:lnTo>
                <a:lnTo>
                  <a:pt x="69519" y="767003"/>
                </a:lnTo>
                <a:close/>
              </a:path>
              <a:path extrusionOk="0" h="932180" w="1199514">
                <a:moveTo>
                  <a:pt x="68757" y="678116"/>
                </a:moveTo>
                <a:lnTo>
                  <a:pt x="56057" y="678218"/>
                </a:lnTo>
                <a:lnTo>
                  <a:pt x="56493" y="729018"/>
                </a:lnTo>
                <a:lnTo>
                  <a:pt x="69193" y="728903"/>
                </a:lnTo>
                <a:lnTo>
                  <a:pt x="68757" y="678116"/>
                </a:lnTo>
                <a:close/>
              </a:path>
              <a:path extrusionOk="0" h="932180" w="1199514">
                <a:moveTo>
                  <a:pt x="67994" y="589216"/>
                </a:moveTo>
                <a:lnTo>
                  <a:pt x="55294" y="589318"/>
                </a:lnTo>
                <a:lnTo>
                  <a:pt x="55731" y="640118"/>
                </a:lnTo>
                <a:lnTo>
                  <a:pt x="68430" y="640016"/>
                </a:lnTo>
                <a:lnTo>
                  <a:pt x="67994" y="589216"/>
                </a:lnTo>
                <a:close/>
              </a:path>
              <a:path extrusionOk="0" h="932180" w="1199514">
                <a:moveTo>
                  <a:pt x="67231" y="500316"/>
                </a:moveTo>
                <a:lnTo>
                  <a:pt x="54531" y="500430"/>
                </a:lnTo>
                <a:lnTo>
                  <a:pt x="54968" y="551230"/>
                </a:lnTo>
                <a:lnTo>
                  <a:pt x="67666" y="551116"/>
                </a:lnTo>
                <a:lnTo>
                  <a:pt x="67231" y="500316"/>
                </a:lnTo>
                <a:close/>
              </a:path>
              <a:path extrusionOk="0" h="932180" w="1199514">
                <a:moveTo>
                  <a:pt x="66467" y="411416"/>
                </a:moveTo>
                <a:lnTo>
                  <a:pt x="53767" y="411530"/>
                </a:lnTo>
                <a:lnTo>
                  <a:pt x="54204" y="462330"/>
                </a:lnTo>
                <a:lnTo>
                  <a:pt x="66903" y="462216"/>
                </a:lnTo>
                <a:lnTo>
                  <a:pt x="66467" y="411416"/>
                </a:lnTo>
                <a:close/>
              </a:path>
              <a:path extrusionOk="0" h="932180" w="1199514">
                <a:moveTo>
                  <a:pt x="65704" y="322529"/>
                </a:moveTo>
                <a:lnTo>
                  <a:pt x="53004" y="322630"/>
                </a:lnTo>
                <a:lnTo>
                  <a:pt x="53441" y="373430"/>
                </a:lnTo>
                <a:lnTo>
                  <a:pt x="66140" y="373316"/>
                </a:lnTo>
                <a:lnTo>
                  <a:pt x="65704" y="322529"/>
                </a:lnTo>
                <a:close/>
              </a:path>
              <a:path extrusionOk="0" h="932180" w="1199514">
                <a:moveTo>
                  <a:pt x="64941" y="233629"/>
                </a:moveTo>
                <a:lnTo>
                  <a:pt x="52242" y="233730"/>
                </a:lnTo>
                <a:lnTo>
                  <a:pt x="52678" y="284530"/>
                </a:lnTo>
                <a:lnTo>
                  <a:pt x="65378" y="284429"/>
                </a:lnTo>
                <a:lnTo>
                  <a:pt x="64941" y="233629"/>
                </a:lnTo>
                <a:close/>
              </a:path>
              <a:path extrusionOk="0" h="932180" w="1199514">
                <a:moveTo>
                  <a:pt x="64178" y="144729"/>
                </a:moveTo>
                <a:lnTo>
                  <a:pt x="51479" y="144843"/>
                </a:lnTo>
                <a:lnTo>
                  <a:pt x="51915" y="195643"/>
                </a:lnTo>
                <a:lnTo>
                  <a:pt x="64615" y="195529"/>
                </a:lnTo>
                <a:lnTo>
                  <a:pt x="64178" y="144729"/>
                </a:lnTo>
                <a:close/>
              </a:path>
              <a:path extrusionOk="0" h="932180" w="1199514">
                <a:moveTo>
                  <a:pt x="71301" y="63601"/>
                </a:moveTo>
                <a:lnTo>
                  <a:pt x="50782" y="63728"/>
                </a:lnTo>
                <a:lnTo>
                  <a:pt x="51151" y="106743"/>
                </a:lnTo>
                <a:lnTo>
                  <a:pt x="63851" y="106629"/>
                </a:lnTo>
                <a:lnTo>
                  <a:pt x="63591" y="76390"/>
                </a:lnTo>
                <a:lnTo>
                  <a:pt x="57228" y="76390"/>
                </a:lnTo>
                <a:lnTo>
                  <a:pt x="63536" y="69989"/>
                </a:lnTo>
                <a:lnTo>
                  <a:pt x="71343" y="69989"/>
                </a:lnTo>
                <a:lnTo>
                  <a:pt x="71301" y="63601"/>
                </a:lnTo>
                <a:close/>
              </a:path>
              <a:path extrusionOk="0" h="932180" w="1199514">
                <a:moveTo>
                  <a:pt x="63536" y="69989"/>
                </a:moveTo>
                <a:lnTo>
                  <a:pt x="57228" y="76390"/>
                </a:lnTo>
                <a:lnTo>
                  <a:pt x="63591" y="76350"/>
                </a:lnTo>
                <a:lnTo>
                  <a:pt x="63536" y="69989"/>
                </a:lnTo>
                <a:close/>
              </a:path>
              <a:path extrusionOk="0" h="932180" w="1199514">
                <a:moveTo>
                  <a:pt x="63591" y="76350"/>
                </a:moveTo>
                <a:lnTo>
                  <a:pt x="57228" y="76390"/>
                </a:lnTo>
                <a:lnTo>
                  <a:pt x="63591" y="76390"/>
                </a:lnTo>
                <a:close/>
              </a:path>
              <a:path extrusionOk="0" h="932180" w="1199514">
                <a:moveTo>
                  <a:pt x="71343" y="69989"/>
                </a:moveTo>
                <a:lnTo>
                  <a:pt x="63536" y="69989"/>
                </a:lnTo>
                <a:lnTo>
                  <a:pt x="63591" y="76350"/>
                </a:lnTo>
                <a:lnTo>
                  <a:pt x="71384" y="76301"/>
                </a:lnTo>
                <a:lnTo>
                  <a:pt x="71343" y="69989"/>
                </a:lnTo>
                <a:close/>
              </a:path>
              <a:path extrusionOk="0" h="932180" w="1199514">
                <a:moveTo>
                  <a:pt x="160200" y="63030"/>
                </a:moveTo>
                <a:lnTo>
                  <a:pt x="109401" y="63360"/>
                </a:lnTo>
                <a:lnTo>
                  <a:pt x="109482" y="76060"/>
                </a:lnTo>
                <a:lnTo>
                  <a:pt x="160281" y="75730"/>
                </a:lnTo>
                <a:lnTo>
                  <a:pt x="160200" y="63030"/>
                </a:lnTo>
                <a:close/>
              </a:path>
              <a:path extrusionOk="0" h="932180" w="1199514">
                <a:moveTo>
                  <a:pt x="249097" y="62458"/>
                </a:moveTo>
                <a:lnTo>
                  <a:pt x="198299" y="62788"/>
                </a:lnTo>
                <a:lnTo>
                  <a:pt x="198381" y="75488"/>
                </a:lnTo>
                <a:lnTo>
                  <a:pt x="249180" y="75158"/>
                </a:lnTo>
                <a:lnTo>
                  <a:pt x="249097" y="62458"/>
                </a:lnTo>
                <a:close/>
              </a:path>
              <a:path extrusionOk="0" h="932180" w="1199514">
                <a:moveTo>
                  <a:pt x="337996" y="61887"/>
                </a:moveTo>
                <a:lnTo>
                  <a:pt x="287197" y="62204"/>
                </a:lnTo>
                <a:lnTo>
                  <a:pt x="287279" y="74904"/>
                </a:lnTo>
                <a:lnTo>
                  <a:pt x="338077" y="74587"/>
                </a:lnTo>
                <a:lnTo>
                  <a:pt x="337996" y="61887"/>
                </a:lnTo>
                <a:close/>
              </a:path>
              <a:path extrusionOk="0" h="932180" w="1199514">
                <a:moveTo>
                  <a:pt x="426893" y="61302"/>
                </a:moveTo>
                <a:lnTo>
                  <a:pt x="376095" y="61633"/>
                </a:lnTo>
                <a:lnTo>
                  <a:pt x="376177" y="74333"/>
                </a:lnTo>
                <a:lnTo>
                  <a:pt x="426976" y="74002"/>
                </a:lnTo>
                <a:lnTo>
                  <a:pt x="426893" y="61302"/>
                </a:lnTo>
                <a:close/>
              </a:path>
              <a:path extrusionOk="0" h="932180" w="1199514">
                <a:moveTo>
                  <a:pt x="515797" y="60731"/>
                </a:moveTo>
                <a:lnTo>
                  <a:pt x="464997" y="61061"/>
                </a:lnTo>
                <a:lnTo>
                  <a:pt x="465073" y="73761"/>
                </a:lnTo>
                <a:lnTo>
                  <a:pt x="515873" y="73431"/>
                </a:lnTo>
                <a:lnTo>
                  <a:pt x="515797" y="60731"/>
                </a:lnTo>
                <a:close/>
              </a:path>
              <a:path extrusionOk="0" h="932180" w="1199514">
                <a:moveTo>
                  <a:pt x="604685" y="60159"/>
                </a:moveTo>
                <a:lnTo>
                  <a:pt x="553897" y="60490"/>
                </a:lnTo>
                <a:lnTo>
                  <a:pt x="553973" y="73190"/>
                </a:lnTo>
                <a:lnTo>
                  <a:pt x="604773" y="72859"/>
                </a:lnTo>
                <a:lnTo>
                  <a:pt x="604685" y="60159"/>
                </a:lnTo>
                <a:close/>
              </a:path>
              <a:path extrusionOk="0" h="932180" w="1199514">
                <a:moveTo>
                  <a:pt x="693585" y="59588"/>
                </a:moveTo>
                <a:lnTo>
                  <a:pt x="642785" y="59918"/>
                </a:lnTo>
                <a:lnTo>
                  <a:pt x="642873" y="72618"/>
                </a:lnTo>
                <a:lnTo>
                  <a:pt x="693673" y="72288"/>
                </a:lnTo>
                <a:lnTo>
                  <a:pt x="693585" y="59588"/>
                </a:lnTo>
                <a:close/>
              </a:path>
              <a:path extrusionOk="0" h="932180" w="1199514">
                <a:moveTo>
                  <a:pt x="782485" y="59016"/>
                </a:moveTo>
                <a:lnTo>
                  <a:pt x="731685" y="59347"/>
                </a:lnTo>
                <a:lnTo>
                  <a:pt x="731773" y="72047"/>
                </a:lnTo>
                <a:lnTo>
                  <a:pt x="782573" y="71716"/>
                </a:lnTo>
                <a:lnTo>
                  <a:pt x="782485" y="59016"/>
                </a:lnTo>
                <a:close/>
              </a:path>
              <a:path extrusionOk="0" h="932180" w="1199514">
                <a:moveTo>
                  <a:pt x="871385" y="58445"/>
                </a:moveTo>
                <a:lnTo>
                  <a:pt x="820585" y="58762"/>
                </a:lnTo>
                <a:lnTo>
                  <a:pt x="820661" y="71462"/>
                </a:lnTo>
                <a:lnTo>
                  <a:pt x="871461" y="71145"/>
                </a:lnTo>
                <a:lnTo>
                  <a:pt x="871385" y="58445"/>
                </a:lnTo>
                <a:close/>
              </a:path>
              <a:path extrusionOk="0" h="932180" w="1199514">
                <a:moveTo>
                  <a:pt x="960285" y="57861"/>
                </a:moveTo>
                <a:lnTo>
                  <a:pt x="909485" y="58191"/>
                </a:lnTo>
                <a:lnTo>
                  <a:pt x="909561" y="70891"/>
                </a:lnTo>
                <a:lnTo>
                  <a:pt x="960361" y="70561"/>
                </a:lnTo>
                <a:lnTo>
                  <a:pt x="960285" y="57861"/>
                </a:lnTo>
                <a:close/>
              </a:path>
              <a:path extrusionOk="0" h="932180" w="1199514">
                <a:moveTo>
                  <a:pt x="1049185" y="57289"/>
                </a:moveTo>
                <a:lnTo>
                  <a:pt x="998385" y="57619"/>
                </a:lnTo>
                <a:lnTo>
                  <a:pt x="998461" y="70319"/>
                </a:lnTo>
                <a:lnTo>
                  <a:pt x="1049261" y="69989"/>
                </a:lnTo>
                <a:lnTo>
                  <a:pt x="1049185" y="57289"/>
                </a:lnTo>
                <a:close/>
              </a:path>
              <a:path extrusionOk="0" h="932180" w="1199514">
                <a:moveTo>
                  <a:pt x="1071638" y="0"/>
                </a:moveTo>
                <a:lnTo>
                  <a:pt x="1072464" y="127000"/>
                </a:lnTo>
                <a:lnTo>
                  <a:pt x="1199045" y="62674"/>
                </a:lnTo>
                <a:lnTo>
                  <a:pt x="1071638" y="0"/>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42" name="Google Shape;1042;p52"/>
          <p:cNvSpPr/>
          <p:nvPr/>
        </p:nvSpPr>
        <p:spPr>
          <a:xfrm>
            <a:off x="3048000" y="3885996"/>
            <a:ext cx="1856104" cy="521970"/>
          </a:xfrm>
          <a:custGeom>
            <a:rect b="b" l="l" r="r" t="t"/>
            <a:pathLst>
              <a:path extrusionOk="0" h="521970" w="1856104">
                <a:moveTo>
                  <a:pt x="127101" y="394526"/>
                </a:moveTo>
                <a:lnTo>
                  <a:pt x="0" y="457835"/>
                </a:lnTo>
                <a:lnTo>
                  <a:pt x="126898" y="521526"/>
                </a:lnTo>
                <a:lnTo>
                  <a:pt x="126989" y="464376"/>
                </a:lnTo>
                <a:lnTo>
                  <a:pt x="114287" y="464357"/>
                </a:lnTo>
                <a:lnTo>
                  <a:pt x="114312" y="451657"/>
                </a:lnTo>
                <a:lnTo>
                  <a:pt x="127010" y="451657"/>
                </a:lnTo>
                <a:lnTo>
                  <a:pt x="127101" y="394526"/>
                </a:lnTo>
                <a:close/>
              </a:path>
              <a:path extrusionOk="0" h="521970" w="1856104">
                <a:moveTo>
                  <a:pt x="127010" y="451676"/>
                </a:moveTo>
                <a:lnTo>
                  <a:pt x="126989" y="464376"/>
                </a:lnTo>
                <a:lnTo>
                  <a:pt x="165087" y="464433"/>
                </a:lnTo>
                <a:lnTo>
                  <a:pt x="165112" y="451733"/>
                </a:lnTo>
                <a:lnTo>
                  <a:pt x="127010" y="451676"/>
                </a:lnTo>
                <a:close/>
              </a:path>
              <a:path extrusionOk="0" h="521970" w="1856104">
                <a:moveTo>
                  <a:pt x="114312" y="451657"/>
                </a:moveTo>
                <a:lnTo>
                  <a:pt x="114287" y="464357"/>
                </a:lnTo>
                <a:lnTo>
                  <a:pt x="126989" y="464376"/>
                </a:lnTo>
                <a:lnTo>
                  <a:pt x="127010" y="451676"/>
                </a:lnTo>
                <a:lnTo>
                  <a:pt x="114312" y="451657"/>
                </a:lnTo>
                <a:close/>
              </a:path>
              <a:path extrusionOk="0" h="521970" w="1856104">
                <a:moveTo>
                  <a:pt x="127010" y="451657"/>
                </a:moveTo>
                <a:lnTo>
                  <a:pt x="114312" y="451657"/>
                </a:lnTo>
                <a:lnTo>
                  <a:pt x="127010" y="451676"/>
                </a:lnTo>
                <a:close/>
              </a:path>
              <a:path extrusionOk="0" h="521970" w="1856104">
                <a:moveTo>
                  <a:pt x="203212" y="451791"/>
                </a:moveTo>
                <a:lnTo>
                  <a:pt x="203187" y="464491"/>
                </a:lnTo>
                <a:lnTo>
                  <a:pt x="253987" y="464568"/>
                </a:lnTo>
                <a:lnTo>
                  <a:pt x="254012" y="451868"/>
                </a:lnTo>
                <a:lnTo>
                  <a:pt x="203212" y="451791"/>
                </a:lnTo>
                <a:close/>
              </a:path>
              <a:path extrusionOk="0" h="521970" w="1856104">
                <a:moveTo>
                  <a:pt x="292112" y="451925"/>
                </a:moveTo>
                <a:lnTo>
                  <a:pt x="292087" y="464625"/>
                </a:lnTo>
                <a:lnTo>
                  <a:pt x="342887" y="464701"/>
                </a:lnTo>
                <a:lnTo>
                  <a:pt x="342912" y="452001"/>
                </a:lnTo>
                <a:lnTo>
                  <a:pt x="292112" y="451925"/>
                </a:lnTo>
                <a:close/>
              </a:path>
              <a:path extrusionOk="0" h="521970" w="1856104">
                <a:moveTo>
                  <a:pt x="381012" y="452060"/>
                </a:moveTo>
                <a:lnTo>
                  <a:pt x="380987" y="464760"/>
                </a:lnTo>
                <a:lnTo>
                  <a:pt x="431787" y="464836"/>
                </a:lnTo>
                <a:lnTo>
                  <a:pt x="431812" y="452136"/>
                </a:lnTo>
                <a:lnTo>
                  <a:pt x="381012" y="452060"/>
                </a:lnTo>
                <a:close/>
              </a:path>
              <a:path extrusionOk="0" h="521970" w="1856104">
                <a:moveTo>
                  <a:pt x="469912" y="452193"/>
                </a:moveTo>
                <a:lnTo>
                  <a:pt x="469887" y="464893"/>
                </a:lnTo>
                <a:lnTo>
                  <a:pt x="520687" y="464971"/>
                </a:lnTo>
                <a:lnTo>
                  <a:pt x="520712" y="452271"/>
                </a:lnTo>
                <a:lnTo>
                  <a:pt x="469912" y="452193"/>
                </a:lnTo>
                <a:close/>
              </a:path>
              <a:path extrusionOk="0" h="521970" w="1856104">
                <a:moveTo>
                  <a:pt x="558812" y="452328"/>
                </a:moveTo>
                <a:lnTo>
                  <a:pt x="558787" y="465028"/>
                </a:lnTo>
                <a:lnTo>
                  <a:pt x="609587" y="465104"/>
                </a:lnTo>
                <a:lnTo>
                  <a:pt x="609612" y="452404"/>
                </a:lnTo>
                <a:lnTo>
                  <a:pt x="558812" y="452328"/>
                </a:lnTo>
                <a:close/>
              </a:path>
              <a:path extrusionOk="0" h="521970" w="1856104">
                <a:moveTo>
                  <a:pt x="647712" y="452462"/>
                </a:moveTo>
                <a:lnTo>
                  <a:pt x="647687" y="465162"/>
                </a:lnTo>
                <a:lnTo>
                  <a:pt x="698487" y="465239"/>
                </a:lnTo>
                <a:lnTo>
                  <a:pt x="698512" y="452539"/>
                </a:lnTo>
                <a:lnTo>
                  <a:pt x="647712" y="452462"/>
                </a:lnTo>
                <a:close/>
              </a:path>
              <a:path extrusionOk="0" h="521970" w="1856104">
                <a:moveTo>
                  <a:pt x="736612" y="452596"/>
                </a:moveTo>
                <a:lnTo>
                  <a:pt x="736587" y="465296"/>
                </a:lnTo>
                <a:lnTo>
                  <a:pt x="787387" y="465373"/>
                </a:lnTo>
                <a:lnTo>
                  <a:pt x="787412" y="452673"/>
                </a:lnTo>
                <a:lnTo>
                  <a:pt x="736612" y="452596"/>
                </a:lnTo>
                <a:close/>
              </a:path>
              <a:path extrusionOk="0" h="521970" w="1856104">
                <a:moveTo>
                  <a:pt x="825512" y="452730"/>
                </a:moveTo>
                <a:lnTo>
                  <a:pt x="825487" y="465430"/>
                </a:lnTo>
                <a:lnTo>
                  <a:pt x="876287" y="465508"/>
                </a:lnTo>
                <a:lnTo>
                  <a:pt x="876312" y="452808"/>
                </a:lnTo>
                <a:lnTo>
                  <a:pt x="825512" y="452730"/>
                </a:lnTo>
                <a:close/>
              </a:path>
              <a:path extrusionOk="0" h="521970" w="1856104">
                <a:moveTo>
                  <a:pt x="914412" y="452865"/>
                </a:moveTo>
                <a:lnTo>
                  <a:pt x="914387" y="465565"/>
                </a:lnTo>
                <a:lnTo>
                  <a:pt x="965187" y="465641"/>
                </a:lnTo>
                <a:lnTo>
                  <a:pt x="965212" y="452941"/>
                </a:lnTo>
                <a:lnTo>
                  <a:pt x="914412" y="452865"/>
                </a:lnTo>
                <a:close/>
              </a:path>
              <a:path extrusionOk="0" h="521970" w="1856104">
                <a:moveTo>
                  <a:pt x="1003312" y="453000"/>
                </a:moveTo>
                <a:lnTo>
                  <a:pt x="1003287" y="465700"/>
                </a:lnTo>
                <a:lnTo>
                  <a:pt x="1054087" y="465776"/>
                </a:lnTo>
                <a:lnTo>
                  <a:pt x="1054112" y="453076"/>
                </a:lnTo>
                <a:lnTo>
                  <a:pt x="1003312" y="453000"/>
                </a:lnTo>
                <a:close/>
              </a:path>
              <a:path extrusionOk="0" h="521970" w="1856104">
                <a:moveTo>
                  <a:pt x="1092212" y="453133"/>
                </a:moveTo>
                <a:lnTo>
                  <a:pt x="1092187" y="465833"/>
                </a:lnTo>
                <a:lnTo>
                  <a:pt x="1142987" y="465910"/>
                </a:lnTo>
                <a:lnTo>
                  <a:pt x="1143012" y="453210"/>
                </a:lnTo>
                <a:lnTo>
                  <a:pt x="1092212" y="453133"/>
                </a:lnTo>
                <a:close/>
              </a:path>
              <a:path extrusionOk="0" h="521970" w="1856104">
                <a:moveTo>
                  <a:pt x="1181112" y="453268"/>
                </a:moveTo>
                <a:lnTo>
                  <a:pt x="1181087" y="465968"/>
                </a:lnTo>
                <a:lnTo>
                  <a:pt x="1231887" y="466045"/>
                </a:lnTo>
                <a:lnTo>
                  <a:pt x="1231912" y="453345"/>
                </a:lnTo>
                <a:lnTo>
                  <a:pt x="1181112" y="453268"/>
                </a:lnTo>
                <a:close/>
              </a:path>
              <a:path extrusionOk="0" h="521970" w="1856104">
                <a:moveTo>
                  <a:pt x="1270012" y="453402"/>
                </a:moveTo>
                <a:lnTo>
                  <a:pt x="1269987" y="466102"/>
                </a:lnTo>
                <a:lnTo>
                  <a:pt x="1320787" y="466178"/>
                </a:lnTo>
                <a:lnTo>
                  <a:pt x="1320812" y="453478"/>
                </a:lnTo>
                <a:lnTo>
                  <a:pt x="1270012" y="453402"/>
                </a:lnTo>
                <a:close/>
              </a:path>
              <a:path extrusionOk="0" h="521970" w="1856104">
                <a:moveTo>
                  <a:pt x="1358912" y="453537"/>
                </a:moveTo>
                <a:lnTo>
                  <a:pt x="1358887" y="466237"/>
                </a:lnTo>
                <a:lnTo>
                  <a:pt x="1409687" y="466313"/>
                </a:lnTo>
                <a:lnTo>
                  <a:pt x="1409712" y="453613"/>
                </a:lnTo>
                <a:lnTo>
                  <a:pt x="1358912" y="453537"/>
                </a:lnTo>
                <a:close/>
              </a:path>
              <a:path extrusionOk="0" h="521970" w="1856104">
                <a:moveTo>
                  <a:pt x="1447812" y="453670"/>
                </a:moveTo>
                <a:lnTo>
                  <a:pt x="1447787" y="466370"/>
                </a:lnTo>
                <a:lnTo>
                  <a:pt x="1498587" y="466448"/>
                </a:lnTo>
                <a:lnTo>
                  <a:pt x="1498612" y="453748"/>
                </a:lnTo>
                <a:lnTo>
                  <a:pt x="1447812" y="453670"/>
                </a:lnTo>
                <a:close/>
              </a:path>
              <a:path extrusionOk="0" h="521970" w="1856104">
                <a:moveTo>
                  <a:pt x="1536712" y="453805"/>
                </a:moveTo>
                <a:lnTo>
                  <a:pt x="1536687" y="466505"/>
                </a:lnTo>
                <a:lnTo>
                  <a:pt x="1587487" y="466581"/>
                </a:lnTo>
                <a:lnTo>
                  <a:pt x="1587512" y="453881"/>
                </a:lnTo>
                <a:lnTo>
                  <a:pt x="1536712" y="453805"/>
                </a:lnTo>
                <a:close/>
              </a:path>
              <a:path extrusionOk="0" h="521970" w="1856104">
                <a:moveTo>
                  <a:pt x="1625612" y="453939"/>
                </a:moveTo>
                <a:lnTo>
                  <a:pt x="1625587" y="466639"/>
                </a:lnTo>
                <a:lnTo>
                  <a:pt x="1676387" y="466716"/>
                </a:lnTo>
                <a:lnTo>
                  <a:pt x="1676412" y="454016"/>
                </a:lnTo>
                <a:lnTo>
                  <a:pt x="1625612" y="453939"/>
                </a:lnTo>
                <a:close/>
              </a:path>
              <a:path extrusionOk="0" h="521970" w="1856104">
                <a:moveTo>
                  <a:pt x="1714512" y="454073"/>
                </a:moveTo>
                <a:lnTo>
                  <a:pt x="1714487" y="466773"/>
                </a:lnTo>
                <a:lnTo>
                  <a:pt x="1765287" y="466850"/>
                </a:lnTo>
                <a:lnTo>
                  <a:pt x="1765312" y="454150"/>
                </a:lnTo>
                <a:lnTo>
                  <a:pt x="1714512" y="454073"/>
                </a:lnTo>
                <a:close/>
              </a:path>
              <a:path extrusionOk="0" h="521970" w="1856104">
                <a:moveTo>
                  <a:pt x="1799221" y="399275"/>
                </a:moveTo>
                <a:lnTo>
                  <a:pt x="1786521" y="399289"/>
                </a:lnTo>
                <a:lnTo>
                  <a:pt x="1786572" y="450089"/>
                </a:lnTo>
                <a:lnTo>
                  <a:pt x="1799272" y="450075"/>
                </a:lnTo>
                <a:lnTo>
                  <a:pt x="1799221" y="399275"/>
                </a:lnTo>
                <a:close/>
              </a:path>
              <a:path extrusionOk="0" h="521970" w="1856104">
                <a:moveTo>
                  <a:pt x="1799120" y="310375"/>
                </a:moveTo>
                <a:lnTo>
                  <a:pt x="1786420" y="310389"/>
                </a:lnTo>
                <a:lnTo>
                  <a:pt x="1786483" y="361189"/>
                </a:lnTo>
                <a:lnTo>
                  <a:pt x="1799183" y="361175"/>
                </a:lnTo>
                <a:lnTo>
                  <a:pt x="1799120" y="310375"/>
                </a:lnTo>
                <a:close/>
              </a:path>
              <a:path extrusionOk="0" h="521970" w="1856104">
                <a:moveTo>
                  <a:pt x="1799031" y="221475"/>
                </a:moveTo>
                <a:lnTo>
                  <a:pt x="1786331" y="221489"/>
                </a:lnTo>
                <a:lnTo>
                  <a:pt x="1786382" y="272289"/>
                </a:lnTo>
                <a:lnTo>
                  <a:pt x="1799082" y="272275"/>
                </a:lnTo>
                <a:lnTo>
                  <a:pt x="1799031" y="221475"/>
                </a:lnTo>
                <a:close/>
              </a:path>
              <a:path extrusionOk="0" h="521970" w="1856104">
                <a:moveTo>
                  <a:pt x="1798929" y="132575"/>
                </a:moveTo>
                <a:lnTo>
                  <a:pt x="1786229" y="132588"/>
                </a:lnTo>
                <a:lnTo>
                  <a:pt x="1786293" y="183388"/>
                </a:lnTo>
                <a:lnTo>
                  <a:pt x="1798993" y="183375"/>
                </a:lnTo>
                <a:lnTo>
                  <a:pt x="1798929" y="132575"/>
                </a:lnTo>
                <a:close/>
              </a:path>
              <a:path extrusionOk="0" h="521970" w="1856104">
                <a:moveTo>
                  <a:pt x="1792439" y="0"/>
                </a:moveTo>
                <a:lnTo>
                  <a:pt x="1729079" y="127063"/>
                </a:lnTo>
                <a:lnTo>
                  <a:pt x="1856079" y="126923"/>
                </a:lnTo>
                <a:lnTo>
                  <a:pt x="1792439" y="0"/>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43" name="Google Shape;1043;p52"/>
          <p:cNvSpPr/>
          <p:nvPr/>
        </p:nvSpPr>
        <p:spPr>
          <a:xfrm>
            <a:off x="915135" y="3321050"/>
            <a:ext cx="1249045" cy="1086485"/>
          </a:xfrm>
          <a:custGeom>
            <a:rect b="b" l="l" r="r" t="t"/>
            <a:pathLst>
              <a:path extrusionOk="0" h="1086485" w="1249045">
                <a:moveTo>
                  <a:pt x="57150" y="126989"/>
                </a:moveTo>
                <a:lnTo>
                  <a:pt x="57090" y="165087"/>
                </a:lnTo>
                <a:lnTo>
                  <a:pt x="69790" y="165112"/>
                </a:lnTo>
                <a:lnTo>
                  <a:pt x="69850" y="127010"/>
                </a:lnTo>
                <a:lnTo>
                  <a:pt x="57150" y="126989"/>
                </a:lnTo>
                <a:close/>
              </a:path>
              <a:path extrusionOk="0" h="1086485" w="1249045">
                <a:moveTo>
                  <a:pt x="120618" y="114287"/>
                </a:moveTo>
                <a:lnTo>
                  <a:pt x="57170" y="114287"/>
                </a:lnTo>
                <a:lnTo>
                  <a:pt x="69870" y="114312"/>
                </a:lnTo>
                <a:lnTo>
                  <a:pt x="69850" y="127010"/>
                </a:lnTo>
                <a:lnTo>
                  <a:pt x="127000" y="127101"/>
                </a:lnTo>
                <a:lnTo>
                  <a:pt x="120618" y="114287"/>
                </a:lnTo>
                <a:close/>
              </a:path>
              <a:path extrusionOk="0" h="1086485" w="1249045">
                <a:moveTo>
                  <a:pt x="57170" y="114287"/>
                </a:moveTo>
                <a:lnTo>
                  <a:pt x="57150" y="126989"/>
                </a:lnTo>
                <a:lnTo>
                  <a:pt x="69850" y="127010"/>
                </a:lnTo>
                <a:lnTo>
                  <a:pt x="69870" y="114312"/>
                </a:lnTo>
                <a:lnTo>
                  <a:pt x="57170" y="114287"/>
                </a:lnTo>
                <a:close/>
              </a:path>
              <a:path extrusionOk="0" h="1086485" w="1249045">
                <a:moveTo>
                  <a:pt x="63699" y="0"/>
                </a:moveTo>
                <a:lnTo>
                  <a:pt x="0" y="126898"/>
                </a:lnTo>
                <a:lnTo>
                  <a:pt x="57150" y="126989"/>
                </a:lnTo>
                <a:lnTo>
                  <a:pt x="57170" y="114287"/>
                </a:lnTo>
                <a:lnTo>
                  <a:pt x="120618" y="114287"/>
                </a:lnTo>
                <a:lnTo>
                  <a:pt x="63699" y="0"/>
                </a:lnTo>
                <a:close/>
              </a:path>
              <a:path extrusionOk="0" h="1086485" w="1249045">
                <a:moveTo>
                  <a:pt x="57030" y="203187"/>
                </a:moveTo>
                <a:lnTo>
                  <a:pt x="56950" y="253987"/>
                </a:lnTo>
                <a:lnTo>
                  <a:pt x="69650" y="254012"/>
                </a:lnTo>
                <a:lnTo>
                  <a:pt x="69730" y="203212"/>
                </a:lnTo>
                <a:lnTo>
                  <a:pt x="57030" y="203187"/>
                </a:lnTo>
                <a:close/>
              </a:path>
              <a:path extrusionOk="0" h="1086485" w="1249045">
                <a:moveTo>
                  <a:pt x="56890" y="292087"/>
                </a:moveTo>
                <a:lnTo>
                  <a:pt x="56810" y="342887"/>
                </a:lnTo>
                <a:lnTo>
                  <a:pt x="69510" y="342912"/>
                </a:lnTo>
                <a:lnTo>
                  <a:pt x="69590" y="292112"/>
                </a:lnTo>
                <a:lnTo>
                  <a:pt x="56890" y="292087"/>
                </a:lnTo>
                <a:close/>
              </a:path>
              <a:path extrusionOk="0" h="1086485" w="1249045">
                <a:moveTo>
                  <a:pt x="56749" y="380987"/>
                </a:moveTo>
                <a:lnTo>
                  <a:pt x="56671" y="431787"/>
                </a:lnTo>
                <a:lnTo>
                  <a:pt x="69371" y="431812"/>
                </a:lnTo>
                <a:lnTo>
                  <a:pt x="69449" y="381012"/>
                </a:lnTo>
                <a:lnTo>
                  <a:pt x="56749" y="380987"/>
                </a:lnTo>
                <a:close/>
              </a:path>
              <a:path extrusionOk="0" h="1086485" w="1249045">
                <a:moveTo>
                  <a:pt x="56610" y="469887"/>
                </a:moveTo>
                <a:lnTo>
                  <a:pt x="56531" y="520687"/>
                </a:lnTo>
                <a:lnTo>
                  <a:pt x="69231" y="520712"/>
                </a:lnTo>
                <a:lnTo>
                  <a:pt x="69310" y="469912"/>
                </a:lnTo>
                <a:lnTo>
                  <a:pt x="56610" y="469887"/>
                </a:lnTo>
                <a:close/>
              </a:path>
              <a:path extrusionOk="0" h="1086485" w="1249045">
                <a:moveTo>
                  <a:pt x="56470" y="558787"/>
                </a:moveTo>
                <a:lnTo>
                  <a:pt x="56391" y="609587"/>
                </a:lnTo>
                <a:lnTo>
                  <a:pt x="69091" y="609612"/>
                </a:lnTo>
                <a:lnTo>
                  <a:pt x="69170" y="558812"/>
                </a:lnTo>
                <a:lnTo>
                  <a:pt x="56470" y="558787"/>
                </a:lnTo>
                <a:close/>
              </a:path>
              <a:path extrusionOk="0" h="1086485" w="1249045">
                <a:moveTo>
                  <a:pt x="56330" y="647687"/>
                </a:moveTo>
                <a:lnTo>
                  <a:pt x="56250" y="698487"/>
                </a:lnTo>
                <a:lnTo>
                  <a:pt x="68950" y="698512"/>
                </a:lnTo>
                <a:lnTo>
                  <a:pt x="69030" y="647712"/>
                </a:lnTo>
                <a:lnTo>
                  <a:pt x="56330" y="647687"/>
                </a:lnTo>
                <a:close/>
              </a:path>
              <a:path extrusionOk="0" h="1086485" w="1249045">
                <a:moveTo>
                  <a:pt x="56191" y="736587"/>
                </a:moveTo>
                <a:lnTo>
                  <a:pt x="56111" y="787392"/>
                </a:lnTo>
                <a:lnTo>
                  <a:pt x="68811" y="787411"/>
                </a:lnTo>
                <a:lnTo>
                  <a:pt x="68891" y="736612"/>
                </a:lnTo>
                <a:lnTo>
                  <a:pt x="56191" y="736587"/>
                </a:lnTo>
                <a:close/>
              </a:path>
              <a:path extrusionOk="0" h="1086485" w="1249045">
                <a:moveTo>
                  <a:pt x="56051" y="825492"/>
                </a:moveTo>
                <a:lnTo>
                  <a:pt x="55971" y="876292"/>
                </a:lnTo>
                <a:lnTo>
                  <a:pt x="68671" y="876311"/>
                </a:lnTo>
                <a:lnTo>
                  <a:pt x="68751" y="825511"/>
                </a:lnTo>
                <a:lnTo>
                  <a:pt x="56051" y="825492"/>
                </a:lnTo>
                <a:close/>
              </a:path>
              <a:path extrusionOk="0" h="1086485" w="1249045">
                <a:moveTo>
                  <a:pt x="55911" y="914392"/>
                </a:moveTo>
                <a:lnTo>
                  <a:pt x="55831" y="965191"/>
                </a:lnTo>
                <a:lnTo>
                  <a:pt x="68531" y="965211"/>
                </a:lnTo>
                <a:lnTo>
                  <a:pt x="68611" y="914411"/>
                </a:lnTo>
                <a:lnTo>
                  <a:pt x="55911" y="914392"/>
                </a:lnTo>
                <a:close/>
              </a:path>
              <a:path extrusionOk="0" h="1086485" w="1249045">
                <a:moveTo>
                  <a:pt x="55772" y="1003291"/>
                </a:moveTo>
                <a:lnTo>
                  <a:pt x="55746" y="1019164"/>
                </a:lnTo>
                <a:lnTo>
                  <a:pt x="103275" y="1019601"/>
                </a:lnTo>
                <a:lnTo>
                  <a:pt x="103336" y="1012882"/>
                </a:lnTo>
                <a:lnTo>
                  <a:pt x="68456" y="1012882"/>
                </a:lnTo>
                <a:lnTo>
                  <a:pt x="62165" y="1006523"/>
                </a:lnTo>
                <a:lnTo>
                  <a:pt x="68466" y="1006523"/>
                </a:lnTo>
                <a:lnTo>
                  <a:pt x="68472" y="1003311"/>
                </a:lnTo>
                <a:lnTo>
                  <a:pt x="55772" y="1003291"/>
                </a:lnTo>
                <a:close/>
              </a:path>
              <a:path extrusionOk="0" h="1086485" w="1249045">
                <a:moveTo>
                  <a:pt x="62165" y="1006523"/>
                </a:moveTo>
                <a:lnTo>
                  <a:pt x="68456" y="1012882"/>
                </a:lnTo>
                <a:lnTo>
                  <a:pt x="68466" y="1006581"/>
                </a:lnTo>
                <a:lnTo>
                  <a:pt x="62165" y="1006523"/>
                </a:lnTo>
                <a:close/>
              </a:path>
              <a:path extrusionOk="0" h="1086485" w="1249045">
                <a:moveTo>
                  <a:pt x="68466" y="1006581"/>
                </a:moveTo>
                <a:lnTo>
                  <a:pt x="68456" y="1012882"/>
                </a:lnTo>
                <a:lnTo>
                  <a:pt x="103336" y="1012882"/>
                </a:lnTo>
                <a:lnTo>
                  <a:pt x="103391" y="1006901"/>
                </a:lnTo>
                <a:lnTo>
                  <a:pt x="68466" y="1006581"/>
                </a:lnTo>
                <a:close/>
              </a:path>
              <a:path extrusionOk="0" h="1086485" w="1249045">
                <a:moveTo>
                  <a:pt x="68466" y="1006523"/>
                </a:moveTo>
                <a:lnTo>
                  <a:pt x="62165" y="1006523"/>
                </a:lnTo>
                <a:lnTo>
                  <a:pt x="68466" y="1006581"/>
                </a:lnTo>
                <a:close/>
              </a:path>
              <a:path extrusionOk="0" h="1086485" w="1249045">
                <a:moveTo>
                  <a:pt x="141490" y="1007252"/>
                </a:moveTo>
                <a:lnTo>
                  <a:pt x="141373" y="1019950"/>
                </a:lnTo>
                <a:lnTo>
                  <a:pt x="192171" y="1020418"/>
                </a:lnTo>
                <a:lnTo>
                  <a:pt x="192288" y="1007718"/>
                </a:lnTo>
                <a:lnTo>
                  <a:pt x="141490" y="1007252"/>
                </a:lnTo>
                <a:close/>
              </a:path>
              <a:path extrusionOk="0" h="1086485" w="1249045">
                <a:moveTo>
                  <a:pt x="230386" y="1008068"/>
                </a:moveTo>
                <a:lnTo>
                  <a:pt x="230270" y="1020767"/>
                </a:lnTo>
                <a:lnTo>
                  <a:pt x="281067" y="1021234"/>
                </a:lnTo>
                <a:lnTo>
                  <a:pt x="281184" y="1008534"/>
                </a:lnTo>
                <a:lnTo>
                  <a:pt x="230386" y="1008068"/>
                </a:lnTo>
                <a:close/>
              </a:path>
              <a:path extrusionOk="0" h="1086485" w="1249045">
                <a:moveTo>
                  <a:pt x="319283" y="1008885"/>
                </a:moveTo>
                <a:lnTo>
                  <a:pt x="319166" y="1021584"/>
                </a:lnTo>
                <a:lnTo>
                  <a:pt x="369963" y="1022051"/>
                </a:lnTo>
                <a:lnTo>
                  <a:pt x="370080" y="1009351"/>
                </a:lnTo>
                <a:lnTo>
                  <a:pt x="319283" y="1008885"/>
                </a:lnTo>
                <a:close/>
              </a:path>
              <a:path extrusionOk="0" h="1086485" w="1249045">
                <a:moveTo>
                  <a:pt x="408179" y="1009702"/>
                </a:moveTo>
                <a:lnTo>
                  <a:pt x="408062" y="1022400"/>
                </a:lnTo>
                <a:lnTo>
                  <a:pt x="458864" y="1022868"/>
                </a:lnTo>
                <a:lnTo>
                  <a:pt x="458979" y="1010168"/>
                </a:lnTo>
                <a:lnTo>
                  <a:pt x="408179" y="1009702"/>
                </a:lnTo>
                <a:close/>
              </a:path>
              <a:path extrusionOk="0" h="1086485" w="1249045">
                <a:moveTo>
                  <a:pt x="497079" y="1010518"/>
                </a:moveTo>
                <a:lnTo>
                  <a:pt x="496952" y="1023217"/>
                </a:lnTo>
                <a:lnTo>
                  <a:pt x="547752" y="1023684"/>
                </a:lnTo>
                <a:lnTo>
                  <a:pt x="547879" y="1010984"/>
                </a:lnTo>
                <a:lnTo>
                  <a:pt x="497079" y="1010518"/>
                </a:lnTo>
                <a:close/>
              </a:path>
              <a:path extrusionOk="0" h="1086485" w="1249045">
                <a:moveTo>
                  <a:pt x="585966" y="1011335"/>
                </a:moveTo>
                <a:lnTo>
                  <a:pt x="585852" y="1024034"/>
                </a:lnTo>
                <a:lnTo>
                  <a:pt x="636652" y="1024501"/>
                </a:lnTo>
                <a:lnTo>
                  <a:pt x="636766" y="1011801"/>
                </a:lnTo>
                <a:lnTo>
                  <a:pt x="585966" y="1011335"/>
                </a:lnTo>
                <a:close/>
              </a:path>
              <a:path extrusionOk="0" h="1086485" w="1249045">
                <a:moveTo>
                  <a:pt x="674866" y="1012151"/>
                </a:moveTo>
                <a:lnTo>
                  <a:pt x="674752" y="1024850"/>
                </a:lnTo>
                <a:lnTo>
                  <a:pt x="725552" y="1025317"/>
                </a:lnTo>
                <a:lnTo>
                  <a:pt x="725666" y="1012617"/>
                </a:lnTo>
                <a:lnTo>
                  <a:pt x="674866" y="1012151"/>
                </a:lnTo>
                <a:close/>
              </a:path>
              <a:path extrusionOk="0" h="1086485" w="1249045">
                <a:moveTo>
                  <a:pt x="763766" y="1012968"/>
                </a:moveTo>
                <a:lnTo>
                  <a:pt x="763652" y="1025667"/>
                </a:lnTo>
                <a:lnTo>
                  <a:pt x="814439" y="1026134"/>
                </a:lnTo>
                <a:lnTo>
                  <a:pt x="814566" y="1013434"/>
                </a:lnTo>
                <a:lnTo>
                  <a:pt x="763766" y="1012968"/>
                </a:lnTo>
                <a:close/>
              </a:path>
              <a:path extrusionOk="0" h="1086485" w="1249045">
                <a:moveTo>
                  <a:pt x="852653" y="1013785"/>
                </a:moveTo>
                <a:lnTo>
                  <a:pt x="852539" y="1026483"/>
                </a:lnTo>
                <a:lnTo>
                  <a:pt x="903339" y="1026951"/>
                </a:lnTo>
                <a:lnTo>
                  <a:pt x="903453" y="1014251"/>
                </a:lnTo>
                <a:lnTo>
                  <a:pt x="852653" y="1013785"/>
                </a:lnTo>
                <a:close/>
              </a:path>
              <a:path extrusionOk="0" h="1086485" w="1249045">
                <a:moveTo>
                  <a:pt x="941553" y="1014601"/>
                </a:moveTo>
                <a:lnTo>
                  <a:pt x="941439" y="1027300"/>
                </a:lnTo>
                <a:lnTo>
                  <a:pt x="992239" y="1027767"/>
                </a:lnTo>
                <a:lnTo>
                  <a:pt x="992353" y="1015067"/>
                </a:lnTo>
                <a:lnTo>
                  <a:pt x="941553" y="1014601"/>
                </a:lnTo>
                <a:close/>
              </a:path>
              <a:path extrusionOk="0" h="1086485" w="1249045">
                <a:moveTo>
                  <a:pt x="1030453" y="1015418"/>
                </a:moveTo>
                <a:lnTo>
                  <a:pt x="1030339" y="1028117"/>
                </a:lnTo>
                <a:lnTo>
                  <a:pt x="1081139" y="1028584"/>
                </a:lnTo>
                <a:lnTo>
                  <a:pt x="1081253" y="1015884"/>
                </a:lnTo>
                <a:lnTo>
                  <a:pt x="1030453" y="1015418"/>
                </a:lnTo>
                <a:close/>
              </a:path>
              <a:path extrusionOk="0" h="1086485" w="1249045">
                <a:moveTo>
                  <a:pt x="1122389" y="959110"/>
                </a:moveTo>
                <a:lnTo>
                  <a:pt x="1121863" y="1016257"/>
                </a:lnTo>
                <a:lnTo>
                  <a:pt x="1134568" y="1016374"/>
                </a:lnTo>
                <a:lnTo>
                  <a:pt x="1134454" y="1029073"/>
                </a:lnTo>
                <a:lnTo>
                  <a:pt x="1121745" y="1029073"/>
                </a:lnTo>
                <a:lnTo>
                  <a:pt x="1121220" y="1086105"/>
                </a:lnTo>
                <a:lnTo>
                  <a:pt x="1237957" y="1029073"/>
                </a:lnTo>
                <a:lnTo>
                  <a:pt x="1134454" y="1029073"/>
                </a:lnTo>
                <a:lnTo>
                  <a:pt x="1238196" y="1028956"/>
                </a:lnTo>
                <a:lnTo>
                  <a:pt x="1248804" y="1023773"/>
                </a:lnTo>
                <a:lnTo>
                  <a:pt x="1122389" y="959110"/>
                </a:lnTo>
                <a:close/>
              </a:path>
              <a:path extrusionOk="0" h="1086485" w="1249045">
                <a:moveTo>
                  <a:pt x="1121863" y="1016257"/>
                </a:moveTo>
                <a:lnTo>
                  <a:pt x="1121746" y="1028956"/>
                </a:lnTo>
                <a:lnTo>
                  <a:pt x="1134454" y="1029073"/>
                </a:lnTo>
                <a:lnTo>
                  <a:pt x="1134568" y="1016374"/>
                </a:lnTo>
                <a:lnTo>
                  <a:pt x="1121863" y="1016257"/>
                </a:lnTo>
                <a:close/>
              </a:path>
              <a:path extrusionOk="0" h="1086485" w="1249045">
                <a:moveTo>
                  <a:pt x="1119353" y="1016234"/>
                </a:moveTo>
                <a:lnTo>
                  <a:pt x="1119239" y="1028933"/>
                </a:lnTo>
                <a:lnTo>
                  <a:pt x="1121746" y="1028956"/>
                </a:lnTo>
                <a:lnTo>
                  <a:pt x="1121863" y="1016257"/>
                </a:lnTo>
                <a:lnTo>
                  <a:pt x="1119353" y="1016234"/>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44" name="Google Shape;1044;p52"/>
          <p:cNvSpPr/>
          <p:nvPr/>
        </p:nvSpPr>
        <p:spPr>
          <a:xfrm>
            <a:off x="8432913" y="2983966"/>
            <a:ext cx="67309" cy="68580"/>
          </a:xfrm>
          <a:custGeom>
            <a:rect b="b" l="l" r="r" t="t"/>
            <a:pathLst>
              <a:path extrusionOk="0" h="68580" w="67309">
                <a:moveTo>
                  <a:pt x="67256" y="0"/>
                </a:moveTo>
                <a:lnTo>
                  <a:pt x="67256" y="67972"/>
                </a:lnTo>
                <a:lnTo>
                  <a:pt x="0" y="67972"/>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45" name="Google Shape;1045;p52"/>
          <p:cNvSpPr/>
          <p:nvPr/>
        </p:nvSpPr>
        <p:spPr>
          <a:xfrm>
            <a:off x="8257616" y="2971088"/>
            <a:ext cx="242570" cy="81280"/>
          </a:xfrm>
          <a:custGeom>
            <a:rect b="b" l="l" r="r" t="t"/>
            <a:pathLst>
              <a:path extrusionOk="0" h="81280" w="242570">
                <a:moveTo>
                  <a:pt x="0" y="80851"/>
                </a:moveTo>
                <a:lnTo>
                  <a:pt x="18620" y="48260"/>
                </a:lnTo>
                <a:lnTo>
                  <a:pt x="47222" y="22685"/>
                </a:lnTo>
                <a:lnTo>
                  <a:pt x="82585" y="5980"/>
                </a:lnTo>
                <a:lnTo>
                  <a:pt x="121491" y="0"/>
                </a:lnTo>
                <a:lnTo>
                  <a:pt x="160328" y="5980"/>
                </a:lnTo>
                <a:lnTo>
                  <a:pt x="195544" y="22685"/>
                </a:lnTo>
                <a:lnTo>
                  <a:pt x="223998" y="48260"/>
                </a:lnTo>
                <a:lnTo>
                  <a:pt x="242552" y="80851"/>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46" name="Google Shape;1046;p52"/>
          <p:cNvSpPr/>
          <p:nvPr/>
        </p:nvSpPr>
        <p:spPr>
          <a:xfrm>
            <a:off x="8257616" y="3132073"/>
            <a:ext cx="68579" cy="68580"/>
          </a:xfrm>
          <a:custGeom>
            <a:rect b="b" l="l" r="r" t="t"/>
            <a:pathLst>
              <a:path extrusionOk="0" h="68580" w="68579">
                <a:moveTo>
                  <a:pt x="0" y="67972"/>
                </a:moveTo>
                <a:lnTo>
                  <a:pt x="0" y="0"/>
                </a:lnTo>
                <a:lnTo>
                  <a:pt x="67972" y="0"/>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47" name="Google Shape;1047;p52"/>
          <p:cNvSpPr/>
          <p:nvPr/>
        </p:nvSpPr>
        <p:spPr>
          <a:xfrm>
            <a:off x="8257616" y="3132073"/>
            <a:ext cx="242570" cy="81914"/>
          </a:xfrm>
          <a:custGeom>
            <a:rect b="b" l="l" r="r" t="t"/>
            <a:pathLst>
              <a:path extrusionOk="0" h="81914" w="242570">
                <a:moveTo>
                  <a:pt x="242552" y="0"/>
                </a:moveTo>
                <a:lnTo>
                  <a:pt x="223998" y="32772"/>
                </a:lnTo>
                <a:lnTo>
                  <a:pt x="195544" y="58585"/>
                </a:lnTo>
                <a:lnTo>
                  <a:pt x="160328" y="75497"/>
                </a:lnTo>
                <a:lnTo>
                  <a:pt x="121491" y="81566"/>
                </a:lnTo>
                <a:lnTo>
                  <a:pt x="82585" y="75497"/>
                </a:lnTo>
                <a:lnTo>
                  <a:pt x="47222" y="58585"/>
                </a:lnTo>
                <a:lnTo>
                  <a:pt x="18620" y="32772"/>
                </a:lnTo>
                <a:lnTo>
                  <a:pt x="0" y="0"/>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48" name="Google Shape;1048;p52"/>
          <p:cNvSpPr/>
          <p:nvPr/>
        </p:nvSpPr>
        <p:spPr>
          <a:xfrm>
            <a:off x="7958543" y="2755010"/>
            <a:ext cx="0" cy="54610"/>
          </a:xfrm>
          <a:custGeom>
            <a:rect b="b" l="l" r="r" t="t"/>
            <a:pathLst>
              <a:path extrusionOk="0" h="54610" w="120000">
                <a:moveTo>
                  <a:pt x="0" y="0"/>
                </a:moveTo>
                <a:lnTo>
                  <a:pt x="0" y="0"/>
                </a:lnTo>
                <a:lnTo>
                  <a:pt x="0" y="54377"/>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49" name="Google Shape;1049;p52"/>
          <p:cNvSpPr/>
          <p:nvPr/>
        </p:nvSpPr>
        <p:spPr>
          <a:xfrm>
            <a:off x="8118817" y="2755010"/>
            <a:ext cx="0" cy="54610"/>
          </a:xfrm>
          <a:custGeom>
            <a:rect b="b" l="l" r="r" t="t"/>
            <a:pathLst>
              <a:path extrusionOk="0" h="54610" w="120000">
                <a:moveTo>
                  <a:pt x="0" y="0"/>
                </a:moveTo>
                <a:lnTo>
                  <a:pt x="0" y="0"/>
                </a:lnTo>
                <a:lnTo>
                  <a:pt x="0" y="54377"/>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50" name="Google Shape;1050;p52"/>
          <p:cNvSpPr/>
          <p:nvPr/>
        </p:nvSpPr>
        <p:spPr>
          <a:xfrm>
            <a:off x="8067293" y="2889529"/>
            <a:ext cx="0" cy="54610"/>
          </a:xfrm>
          <a:custGeom>
            <a:rect b="b" l="l" r="r" t="t"/>
            <a:pathLst>
              <a:path extrusionOk="0" h="54610" w="120000">
                <a:moveTo>
                  <a:pt x="0" y="0"/>
                </a:moveTo>
                <a:lnTo>
                  <a:pt x="0" y="0"/>
                </a:lnTo>
                <a:lnTo>
                  <a:pt x="0" y="54377"/>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51" name="Google Shape;1051;p52"/>
          <p:cNvSpPr/>
          <p:nvPr/>
        </p:nvSpPr>
        <p:spPr>
          <a:xfrm>
            <a:off x="8118817" y="2889529"/>
            <a:ext cx="0" cy="54610"/>
          </a:xfrm>
          <a:custGeom>
            <a:rect b="b" l="l" r="r" t="t"/>
            <a:pathLst>
              <a:path extrusionOk="0" h="54610" w="120000">
                <a:moveTo>
                  <a:pt x="0" y="0"/>
                </a:moveTo>
                <a:lnTo>
                  <a:pt x="0" y="0"/>
                </a:lnTo>
                <a:lnTo>
                  <a:pt x="0" y="54377"/>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52" name="Google Shape;1052;p52"/>
          <p:cNvSpPr/>
          <p:nvPr/>
        </p:nvSpPr>
        <p:spPr>
          <a:xfrm>
            <a:off x="8015782" y="2755010"/>
            <a:ext cx="53975" cy="54610"/>
          </a:xfrm>
          <a:custGeom>
            <a:rect b="b" l="l" r="r" t="t"/>
            <a:pathLst>
              <a:path extrusionOk="0" h="54610" w="53975">
                <a:moveTo>
                  <a:pt x="0" y="0"/>
                </a:moveTo>
                <a:lnTo>
                  <a:pt x="53662" y="0"/>
                </a:lnTo>
                <a:lnTo>
                  <a:pt x="53662" y="54377"/>
                </a:lnTo>
                <a:lnTo>
                  <a:pt x="0" y="54377"/>
                </a:lnTo>
                <a:lnTo>
                  <a:pt x="0" y="0"/>
                </a:lnTo>
                <a:close/>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53" name="Google Shape;1053;p52"/>
          <p:cNvSpPr/>
          <p:nvPr/>
        </p:nvSpPr>
        <p:spPr>
          <a:xfrm>
            <a:off x="7962112" y="2889529"/>
            <a:ext cx="53975" cy="54610"/>
          </a:xfrm>
          <a:custGeom>
            <a:rect b="b" l="l" r="r" t="t"/>
            <a:pathLst>
              <a:path extrusionOk="0" h="54610" w="53975">
                <a:moveTo>
                  <a:pt x="0" y="0"/>
                </a:moveTo>
                <a:lnTo>
                  <a:pt x="53662" y="0"/>
                </a:lnTo>
                <a:lnTo>
                  <a:pt x="53662" y="54377"/>
                </a:lnTo>
                <a:lnTo>
                  <a:pt x="0" y="54377"/>
                </a:lnTo>
                <a:lnTo>
                  <a:pt x="0" y="0"/>
                </a:lnTo>
                <a:close/>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54" name="Google Shape;1054;p52"/>
          <p:cNvSpPr/>
          <p:nvPr/>
        </p:nvSpPr>
        <p:spPr>
          <a:xfrm>
            <a:off x="8069440" y="3024746"/>
            <a:ext cx="53975" cy="53975"/>
          </a:xfrm>
          <a:custGeom>
            <a:rect b="b" l="l" r="r" t="t"/>
            <a:pathLst>
              <a:path extrusionOk="0" h="53975" w="53975">
                <a:moveTo>
                  <a:pt x="0" y="0"/>
                </a:moveTo>
                <a:lnTo>
                  <a:pt x="53662" y="0"/>
                </a:lnTo>
                <a:lnTo>
                  <a:pt x="53662" y="53662"/>
                </a:lnTo>
                <a:lnTo>
                  <a:pt x="0" y="53662"/>
                </a:lnTo>
                <a:lnTo>
                  <a:pt x="0" y="0"/>
                </a:lnTo>
                <a:close/>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55" name="Google Shape;1055;p52"/>
          <p:cNvSpPr/>
          <p:nvPr/>
        </p:nvSpPr>
        <p:spPr>
          <a:xfrm>
            <a:off x="7958543" y="3024746"/>
            <a:ext cx="0" cy="53975"/>
          </a:xfrm>
          <a:custGeom>
            <a:rect b="b" l="l" r="r" t="t"/>
            <a:pathLst>
              <a:path extrusionOk="0" h="53975" w="120000">
                <a:moveTo>
                  <a:pt x="0" y="0"/>
                </a:moveTo>
                <a:lnTo>
                  <a:pt x="0" y="0"/>
                </a:lnTo>
                <a:lnTo>
                  <a:pt x="0" y="53662"/>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56" name="Google Shape;1056;p52"/>
          <p:cNvSpPr/>
          <p:nvPr/>
        </p:nvSpPr>
        <p:spPr>
          <a:xfrm>
            <a:off x="8010055" y="3024746"/>
            <a:ext cx="0" cy="53975"/>
          </a:xfrm>
          <a:custGeom>
            <a:rect b="b" l="l" r="r" t="t"/>
            <a:pathLst>
              <a:path extrusionOk="0" h="53975" w="120000">
                <a:moveTo>
                  <a:pt x="0" y="0"/>
                </a:moveTo>
                <a:lnTo>
                  <a:pt x="0" y="0"/>
                </a:lnTo>
                <a:lnTo>
                  <a:pt x="0" y="53662"/>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57" name="Google Shape;1057;p52"/>
          <p:cNvSpPr/>
          <p:nvPr/>
        </p:nvSpPr>
        <p:spPr>
          <a:xfrm>
            <a:off x="7880553" y="2593314"/>
            <a:ext cx="431800" cy="566419"/>
          </a:xfrm>
          <a:custGeom>
            <a:rect b="b" l="l" r="r" t="t"/>
            <a:pathLst>
              <a:path extrusionOk="0" h="566419" w="431800">
                <a:moveTo>
                  <a:pt x="269598" y="565955"/>
                </a:moveTo>
                <a:lnTo>
                  <a:pt x="0" y="565955"/>
                </a:lnTo>
                <a:lnTo>
                  <a:pt x="0" y="0"/>
                </a:lnTo>
                <a:lnTo>
                  <a:pt x="296643" y="0"/>
                </a:lnTo>
                <a:lnTo>
                  <a:pt x="431442" y="134833"/>
                </a:lnTo>
                <a:lnTo>
                  <a:pt x="431442" y="242613"/>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58" name="Google Shape;1058;p52"/>
          <p:cNvSpPr/>
          <p:nvPr/>
        </p:nvSpPr>
        <p:spPr>
          <a:xfrm>
            <a:off x="8177479" y="2593314"/>
            <a:ext cx="134620" cy="135255"/>
          </a:xfrm>
          <a:custGeom>
            <a:rect b="b" l="l" r="r" t="t"/>
            <a:pathLst>
              <a:path extrusionOk="0" h="135255" w="134620">
                <a:moveTo>
                  <a:pt x="0" y="0"/>
                </a:moveTo>
                <a:lnTo>
                  <a:pt x="0" y="135228"/>
                </a:lnTo>
                <a:lnTo>
                  <a:pt x="134512" y="135228"/>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59" name="Google Shape;1059;p52"/>
          <p:cNvSpPr/>
          <p:nvPr/>
        </p:nvSpPr>
        <p:spPr>
          <a:xfrm>
            <a:off x="1205298" y="2546781"/>
            <a:ext cx="394334" cy="410210"/>
          </a:xfrm>
          <a:custGeom>
            <a:rect b="b" l="l" r="r" t="t"/>
            <a:pathLst>
              <a:path extrusionOk="0" h="410210" w="394334">
                <a:moveTo>
                  <a:pt x="393877" y="0"/>
                </a:moveTo>
                <a:lnTo>
                  <a:pt x="0" y="0"/>
                </a:lnTo>
                <a:lnTo>
                  <a:pt x="0" y="324163"/>
                </a:lnTo>
                <a:lnTo>
                  <a:pt x="67389" y="324163"/>
                </a:lnTo>
                <a:lnTo>
                  <a:pt x="67389" y="410142"/>
                </a:lnTo>
                <a:lnTo>
                  <a:pt x="149882" y="324163"/>
                </a:lnTo>
                <a:lnTo>
                  <a:pt x="393877" y="324163"/>
                </a:lnTo>
                <a:lnTo>
                  <a:pt x="393877" y="0"/>
                </a:lnTo>
                <a:close/>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60" name="Google Shape;1060;p52"/>
          <p:cNvSpPr/>
          <p:nvPr/>
        </p:nvSpPr>
        <p:spPr>
          <a:xfrm>
            <a:off x="1275943" y="2674353"/>
            <a:ext cx="69000" cy="690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61" name="Google Shape;1061;p52"/>
          <p:cNvSpPr/>
          <p:nvPr/>
        </p:nvSpPr>
        <p:spPr>
          <a:xfrm>
            <a:off x="1370050" y="2674353"/>
            <a:ext cx="69000" cy="690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62" name="Google Shape;1062;p52"/>
          <p:cNvSpPr/>
          <p:nvPr/>
        </p:nvSpPr>
        <p:spPr>
          <a:xfrm>
            <a:off x="1463001" y="2674353"/>
            <a:ext cx="71400" cy="690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63" name="Google Shape;1063;p52"/>
          <p:cNvSpPr/>
          <p:nvPr/>
        </p:nvSpPr>
        <p:spPr>
          <a:xfrm>
            <a:off x="819556" y="2903473"/>
            <a:ext cx="374650" cy="293369"/>
          </a:xfrm>
          <a:custGeom>
            <a:rect b="b" l="l" r="r" t="t"/>
            <a:pathLst>
              <a:path extrusionOk="0" h="293369" w="374650">
                <a:moveTo>
                  <a:pt x="94778" y="292793"/>
                </a:moveTo>
                <a:lnTo>
                  <a:pt x="207249" y="292793"/>
                </a:lnTo>
                <a:lnTo>
                  <a:pt x="265005" y="292793"/>
                </a:lnTo>
                <a:lnTo>
                  <a:pt x="286283" y="292793"/>
                </a:lnTo>
                <a:lnTo>
                  <a:pt x="289323" y="292793"/>
                </a:lnTo>
                <a:lnTo>
                  <a:pt x="313095" y="282196"/>
                </a:lnTo>
                <a:lnTo>
                  <a:pt x="341077" y="256819"/>
                </a:lnTo>
                <a:lnTo>
                  <a:pt x="364382" y="226281"/>
                </a:lnTo>
                <a:lnTo>
                  <a:pt x="374125" y="200200"/>
                </a:lnTo>
                <a:lnTo>
                  <a:pt x="355769" y="84459"/>
                </a:lnTo>
                <a:lnTo>
                  <a:pt x="330165" y="25025"/>
                </a:lnTo>
                <a:lnTo>
                  <a:pt x="279775" y="3128"/>
                </a:lnTo>
                <a:lnTo>
                  <a:pt x="187063" y="0"/>
                </a:lnTo>
                <a:lnTo>
                  <a:pt x="86282" y="31281"/>
                </a:lnTo>
                <a:lnTo>
                  <a:pt x="29930" y="100100"/>
                </a:lnTo>
                <a:lnTo>
                  <a:pt x="5378" y="168918"/>
                </a:lnTo>
                <a:lnTo>
                  <a:pt x="0" y="200200"/>
                </a:lnTo>
                <a:lnTo>
                  <a:pt x="10950" y="226281"/>
                </a:lnTo>
                <a:lnTo>
                  <a:pt x="37100" y="256819"/>
                </a:lnTo>
                <a:lnTo>
                  <a:pt x="68394" y="282196"/>
                </a:lnTo>
                <a:lnTo>
                  <a:pt x="94778" y="292793"/>
                </a:lnTo>
                <a:close/>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64" name="Google Shape;1064;p52"/>
          <p:cNvSpPr/>
          <p:nvPr/>
        </p:nvSpPr>
        <p:spPr>
          <a:xfrm>
            <a:off x="887877" y="2674353"/>
            <a:ext cx="237600" cy="2385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65" name="Google Shape;1065;p52"/>
          <p:cNvSpPr/>
          <p:nvPr/>
        </p:nvSpPr>
        <p:spPr>
          <a:xfrm>
            <a:off x="2584462" y="4256421"/>
            <a:ext cx="122555" cy="0"/>
          </a:xfrm>
          <a:custGeom>
            <a:rect b="b" l="l" r="r" t="t"/>
            <a:pathLst>
              <a:path extrusionOk="0" h="120000" w="122555">
                <a:moveTo>
                  <a:pt x="0" y="0"/>
                </a:moveTo>
                <a:lnTo>
                  <a:pt x="122321" y="0"/>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66" name="Google Shape;1066;p52"/>
          <p:cNvSpPr/>
          <p:nvPr/>
        </p:nvSpPr>
        <p:spPr>
          <a:xfrm>
            <a:off x="2625229" y="4366510"/>
            <a:ext cx="201294" cy="0"/>
          </a:xfrm>
          <a:custGeom>
            <a:rect b="b" l="l" r="r" t="t"/>
            <a:pathLst>
              <a:path extrusionOk="0" h="120000" w="201294">
                <a:moveTo>
                  <a:pt x="0" y="0"/>
                </a:moveTo>
                <a:lnTo>
                  <a:pt x="201150" y="0"/>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67" name="Google Shape;1067;p52"/>
          <p:cNvSpPr/>
          <p:nvPr/>
        </p:nvSpPr>
        <p:spPr>
          <a:xfrm>
            <a:off x="2625229" y="4310786"/>
            <a:ext cx="185419" cy="0"/>
          </a:xfrm>
          <a:custGeom>
            <a:rect b="b" l="l" r="r" t="t"/>
            <a:pathLst>
              <a:path extrusionOk="0" h="120000" w="185419">
                <a:moveTo>
                  <a:pt x="0" y="0"/>
                </a:moveTo>
                <a:lnTo>
                  <a:pt x="184841" y="0"/>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68" name="Google Shape;1068;p52"/>
          <p:cNvSpPr/>
          <p:nvPr/>
        </p:nvSpPr>
        <p:spPr>
          <a:xfrm>
            <a:off x="2452623" y="4498343"/>
            <a:ext cx="43814" cy="43814"/>
          </a:xfrm>
          <a:custGeom>
            <a:rect b="b" l="l" r="r" t="t"/>
            <a:pathLst>
              <a:path extrusionOk="0" h="43814" w="43814">
                <a:moveTo>
                  <a:pt x="21742" y="0"/>
                </a:moveTo>
                <a:lnTo>
                  <a:pt x="13282" y="1708"/>
                </a:lnTo>
                <a:lnTo>
                  <a:pt x="6370" y="6369"/>
                </a:lnTo>
                <a:lnTo>
                  <a:pt x="1709" y="13281"/>
                </a:lnTo>
                <a:lnTo>
                  <a:pt x="0" y="21746"/>
                </a:lnTo>
                <a:lnTo>
                  <a:pt x="1709" y="30210"/>
                </a:lnTo>
                <a:lnTo>
                  <a:pt x="6370" y="37123"/>
                </a:lnTo>
                <a:lnTo>
                  <a:pt x="13282" y="41783"/>
                </a:lnTo>
                <a:lnTo>
                  <a:pt x="21742" y="43492"/>
                </a:lnTo>
                <a:lnTo>
                  <a:pt x="30210" y="41783"/>
                </a:lnTo>
                <a:lnTo>
                  <a:pt x="37125" y="37123"/>
                </a:lnTo>
                <a:lnTo>
                  <a:pt x="41787" y="30210"/>
                </a:lnTo>
                <a:lnTo>
                  <a:pt x="43497" y="21746"/>
                </a:lnTo>
                <a:lnTo>
                  <a:pt x="41787" y="13281"/>
                </a:lnTo>
                <a:lnTo>
                  <a:pt x="37125" y="6369"/>
                </a:lnTo>
                <a:lnTo>
                  <a:pt x="30210" y="1708"/>
                </a:lnTo>
                <a:lnTo>
                  <a:pt x="21742" y="0"/>
                </a:lnTo>
                <a:close/>
              </a:path>
            </a:pathLst>
          </a:custGeom>
          <a:solidFill>
            <a:srgbClr val="4747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69" name="Google Shape;1069;p52"/>
          <p:cNvSpPr/>
          <p:nvPr/>
        </p:nvSpPr>
        <p:spPr>
          <a:xfrm>
            <a:off x="2452623" y="4498343"/>
            <a:ext cx="43814" cy="43814"/>
          </a:xfrm>
          <a:custGeom>
            <a:rect b="b" l="l" r="r" t="t"/>
            <a:pathLst>
              <a:path extrusionOk="0" h="43814" w="43814">
                <a:moveTo>
                  <a:pt x="0" y="21746"/>
                </a:moveTo>
                <a:lnTo>
                  <a:pt x="1708" y="13281"/>
                </a:lnTo>
                <a:lnTo>
                  <a:pt x="6369" y="6369"/>
                </a:lnTo>
                <a:lnTo>
                  <a:pt x="13281" y="1708"/>
                </a:lnTo>
                <a:lnTo>
                  <a:pt x="21746" y="0"/>
                </a:lnTo>
                <a:lnTo>
                  <a:pt x="30210" y="1708"/>
                </a:lnTo>
                <a:lnTo>
                  <a:pt x="37122" y="6369"/>
                </a:lnTo>
                <a:lnTo>
                  <a:pt x="41783" y="13281"/>
                </a:lnTo>
                <a:lnTo>
                  <a:pt x="43492" y="21746"/>
                </a:lnTo>
                <a:lnTo>
                  <a:pt x="41783" y="30210"/>
                </a:lnTo>
                <a:lnTo>
                  <a:pt x="37122" y="37122"/>
                </a:lnTo>
                <a:lnTo>
                  <a:pt x="30210" y="41783"/>
                </a:lnTo>
                <a:lnTo>
                  <a:pt x="21746" y="43492"/>
                </a:lnTo>
                <a:lnTo>
                  <a:pt x="13281" y="41783"/>
                </a:lnTo>
                <a:lnTo>
                  <a:pt x="6369" y="37122"/>
                </a:lnTo>
                <a:lnTo>
                  <a:pt x="1708" y="30210"/>
                </a:lnTo>
                <a:lnTo>
                  <a:pt x="0" y="21746"/>
                </a:lnTo>
                <a:close/>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70" name="Google Shape;1070;p52"/>
          <p:cNvSpPr/>
          <p:nvPr/>
        </p:nvSpPr>
        <p:spPr>
          <a:xfrm>
            <a:off x="2429522" y="4136818"/>
            <a:ext cx="88900" cy="0"/>
          </a:xfrm>
          <a:custGeom>
            <a:rect b="b" l="l" r="r" t="t"/>
            <a:pathLst>
              <a:path extrusionOk="0" h="120000" w="88900">
                <a:moveTo>
                  <a:pt x="0" y="0"/>
                </a:moveTo>
                <a:lnTo>
                  <a:pt x="88343" y="0"/>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71" name="Google Shape;1071;p52"/>
          <p:cNvSpPr/>
          <p:nvPr/>
        </p:nvSpPr>
        <p:spPr>
          <a:xfrm>
            <a:off x="2312631" y="4081094"/>
            <a:ext cx="323850" cy="512445"/>
          </a:xfrm>
          <a:custGeom>
            <a:rect b="b" l="l" r="r" t="t"/>
            <a:pathLst>
              <a:path extrusionOk="0" h="512445" w="323850">
                <a:moveTo>
                  <a:pt x="222896" y="341140"/>
                </a:moveTo>
                <a:lnTo>
                  <a:pt x="222896" y="122321"/>
                </a:lnTo>
                <a:lnTo>
                  <a:pt x="323471" y="122321"/>
                </a:lnTo>
                <a:lnTo>
                  <a:pt x="323471" y="0"/>
                </a:lnTo>
                <a:lnTo>
                  <a:pt x="0" y="0"/>
                </a:lnTo>
                <a:lnTo>
                  <a:pt x="0" y="512389"/>
                </a:lnTo>
                <a:lnTo>
                  <a:pt x="323471" y="512389"/>
                </a:lnTo>
                <a:lnTo>
                  <a:pt x="323471" y="341140"/>
                </a:lnTo>
                <a:lnTo>
                  <a:pt x="222896" y="341140"/>
                </a:lnTo>
                <a:close/>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72" name="Google Shape;1072;p52"/>
          <p:cNvSpPr/>
          <p:nvPr/>
        </p:nvSpPr>
        <p:spPr>
          <a:xfrm>
            <a:off x="2535529" y="4203414"/>
            <a:ext cx="367030" cy="219075"/>
          </a:xfrm>
          <a:custGeom>
            <a:rect b="b" l="l" r="r" t="t"/>
            <a:pathLst>
              <a:path extrusionOk="0" h="219075" w="367030">
                <a:moveTo>
                  <a:pt x="0" y="0"/>
                </a:moveTo>
                <a:lnTo>
                  <a:pt x="366963" y="0"/>
                </a:lnTo>
                <a:lnTo>
                  <a:pt x="366963" y="218819"/>
                </a:lnTo>
                <a:lnTo>
                  <a:pt x="0" y="218819"/>
                </a:lnTo>
                <a:lnTo>
                  <a:pt x="0" y="0"/>
                </a:lnTo>
                <a:close/>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73" name="Google Shape;1073;p52"/>
          <p:cNvSpPr txBox="1"/>
          <p:nvPr/>
        </p:nvSpPr>
        <p:spPr>
          <a:xfrm>
            <a:off x="2145144" y="2331211"/>
            <a:ext cx="6102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800">
                <a:solidFill>
                  <a:srgbClr val="FFFFFF"/>
                </a:solidFill>
                <a:latin typeface="Arial"/>
                <a:ea typeface="Arial"/>
                <a:cs typeface="Arial"/>
                <a:sym typeface="Arial"/>
              </a:rPr>
              <a:t>Audio</a:t>
            </a:r>
            <a:endParaRPr sz="1800">
              <a:latin typeface="Arial"/>
              <a:ea typeface="Arial"/>
              <a:cs typeface="Arial"/>
              <a:sym typeface="Arial"/>
            </a:endParaRPr>
          </a:p>
        </p:txBody>
      </p:sp>
      <p:sp>
        <p:nvSpPr>
          <p:cNvPr id="1074" name="Google Shape;1074;p52"/>
          <p:cNvSpPr txBox="1"/>
          <p:nvPr/>
        </p:nvSpPr>
        <p:spPr>
          <a:xfrm>
            <a:off x="2112022" y="4662932"/>
            <a:ext cx="6351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800">
                <a:solidFill>
                  <a:srgbClr val="FFFFFF"/>
                </a:solidFill>
                <a:latin typeface="Arial"/>
                <a:ea typeface="Arial"/>
                <a:cs typeface="Arial"/>
                <a:sym typeface="Arial"/>
              </a:rPr>
              <a:t>Cards</a:t>
            </a:r>
            <a:endParaRPr sz="1800">
              <a:latin typeface="Arial"/>
              <a:ea typeface="Arial"/>
              <a:cs typeface="Arial"/>
              <a:sym typeface="Arial"/>
            </a:endParaRPr>
          </a:p>
        </p:txBody>
      </p:sp>
      <p:sp>
        <p:nvSpPr>
          <p:cNvPr id="1075" name="Google Shape;1075;p52"/>
          <p:cNvSpPr txBox="1"/>
          <p:nvPr/>
        </p:nvSpPr>
        <p:spPr>
          <a:xfrm>
            <a:off x="3684981" y="2306827"/>
            <a:ext cx="2084700" cy="528900"/>
          </a:xfrm>
          <a:prstGeom prst="rect">
            <a:avLst/>
          </a:prstGeom>
          <a:noFill/>
          <a:ln>
            <a:noFill/>
          </a:ln>
        </p:spPr>
        <p:txBody>
          <a:bodyPr anchorCtr="0" anchor="t" bIns="0" lIns="0" spcFirstLastPara="1" rIns="0" wrap="square" tIns="12700">
            <a:noAutofit/>
          </a:bodyPr>
          <a:lstStyle/>
          <a:p>
            <a:pPr indent="0" lvl="0" marL="415925" marR="407033" rtl="0" algn="ctr">
              <a:lnSpc>
                <a:spcPct val="100000"/>
              </a:lnSpc>
              <a:spcBef>
                <a:spcPts val="0"/>
              </a:spcBef>
              <a:spcAft>
                <a:spcPts val="0"/>
              </a:spcAft>
              <a:buNone/>
            </a:pPr>
            <a:r>
              <a:rPr lang="en" sz="1100">
                <a:solidFill>
                  <a:schemeClr val="lt1"/>
                </a:solidFill>
                <a:latin typeface="Arial"/>
                <a:ea typeface="Arial"/>
                <a:cs typeface="Arial"/>
                <a:sym typeface="Arial"/>
              </a:rPr>
              <a:t>Speech Recognition  Machine Learning</a:t>
            </a:r>
            <a:endParaRPr sz="1100">
              <a:solidFill>
                <a:schemeClr val="lt1"/>
              </a:solidFill>
              <a:latin typeface="Arial"/>
              <a:ea typeface="Arial"/>
              <a:cs typeface="Arial"/>
              <a:sym typeface="Arial"/>
            </a:endParaRPr>
          </a:p>
          <a:p>
            <a:pPr indent="0" lvl="0" marL="0" marR="0" rtl="0" algn="ctr">
              <a:lnSpc>
                <a:spcPct val="100000"/>
              </a:lnSpc>
              <a:spcBef>
                <a:spcPts val="5"/>
              </a:spcBef>
              <a:spcAft>
                <a:spcPts val="0"/>
              </a:spcAft>
              <a:buNone/>
            </a:pPr>
            <a:r>
              <a:rPr lang="en" sz="1100">
                <a:solidFill>
                  <a:schemeClr val="lt1"/>
                </a:solidFill>
                <a:latin typeface="Arial"/>
                <a:ea typeface="Arial"/>
                <a:cs typeface="Arial"/>
                <a:sym typeface="Arial"/>
              </a:rPr>
              <a:t>Natural Language Understanding</a:t>
            </a:r>
            <a:endParaRPr sz="1100">
              <a:solidFill>
                <a:schemeClr val="lt1"/>
              </a:solidFill>
              <a:latin typeface="Arial"/>
              <a:ea typeface="Arial"/>
              <a:cs typeface="Arial"/>
              <a:sym typeface="Arial"/>
            </a:endParaRPr>
          </a:p>
        </p:txBody>
      </p:sp>
      <p:sp>
        <p:nvSpPr>
          <p:cNvPr id="1076" name="Google Shape;1076;p52"/>
          <p:cNvSpPr txBox="1"/>
          <p:nvPr/>
        </p:nvSpPr>
        <p:spPr>
          <a:xfrm>
            <a:off x="4298752" y="3132825"/>
            <a:ext cx="1409700" cy="193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100">
                <a:solidFill>
                  <a:srgbClr val="00CAFF"/>
                </a:solidFill>
                <a:latin typeface="Arial"/>
                <a:ea typeface="Arial"/>
                <a:cs typeface="Arial"/>
                <a:sym typeface="Arial"/>
              </a:rPr>
              <a:t>Text to speech</a:t>
            </a:r>
            <a:endParaRPr sz="1100">
              <a:latin typeface="Arial"/>
              <a:ea typeface="Arial"/>
              <a:cs typeface="Arial"/>
              <a:sym typeface="Arial"/>
            </a:endParaRPr>
          </a:p>
        </p:txBody>
      </p:sp>
      <p:sp>
        <p:nvSpPr>
          <p:cNvPr id="1077" name="Google Shape;1077;p52"/>
          <p:cNvSpPr txBox="1"/>
          <p:nvPr/>
        </p:nvSpPr>
        <p:spPr>
          <a:xfrm>
            <a:off x="6379476" y="3364483"/>
            <a:ext cx="10548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800">
                <a:solidFill>
                  <a:srgbClr val="00CAFF"/>
                </a:solidFill>
                <a:latin typeface="Arial"/>
                <a:ea typeface="Arial"/>
                <a:cs typeface="Arial"/>
                <a:sym typeface="Arial"/>
              </a:rPr>
              <a:t>Response</a:t>
            </a:r>
            <a:endParaRPr sz="1800">
              <a:latin typeface="Arial"/>
              <a:ea typeface="Arial"/>
              <a:cs typeface="Arial"/>
              <a:sym typeface="Arial"/>
            </a:endParaRPr>
          </a:p>
        </p:txBody>
      </p:sp>
      <p:sp>
        <p:nvSpPr>
          <p:cNvPr id="1078" name="Google Shape;1078;p52"/>
          <p:cNvSpPr txBox="1"/>
          <p:nvPr/>
        </p:nvSpPr>
        <p:spPr>
          <a:xfrm>
            <a:off x="7829270" y="1846579"/>
            <a:ext cx="788100" cy="573900"/>
          </a:xfrm>
          <a:prstGeom prst="rect">
            <a:avLst/>
          </a:prstGeom>
          <a:noFill/>
          <a:ln>
            <a:noFill/>
          </a:ln>
        </p:spPr>
        <p:txBody>
          <a:bodyPr anchorCtr="0" anchor="t" bIns="0" lIns="0" spcFirstLastPara="1" rIns="0" wrap="square" tIns="12700">
            <a:noAutofit/>
          </a:bodyPr>
          <a:lstStyle/>
          <a:p>
            <a:pPr indent="0" lvl="0" marL="12700" marR="5080" rtl="0" algn="l">
              <a:lnSpc>
                <a:spcPct val="100000"/>
              </a:lnSpc>
              <a:spcBef>
                <a:spcPts val="0"/>
              </a:spcBef>
              <a:spcAft>
                <a:spcPts val="0"/>
              </a:spcAft>
              <a:buNone/>
            </a:pPr>
            <a:r>
              <a:rPr lang="en" sz="1800">
                <a:solidFill>
                  <a:srgbClr val="D9D9D9"/>
                </a:solidFill>
                <a:latin typeface="Arial"/>
                <a:ea typeface="Arial"/>
                <a:cs typeface="Arial"/>
                <a:sym typeface="Arial"/>
              </a:rPr>
              <a:t>Your  Service</a:t>
            </a:r>
            <a:endParaRPr sz="1800">
              <a:latin typeface="Arial"/>
              <a:ea typeface="Arial"/>
              <a:cs typeface="Arial"/>
              <a:sym typeface="Arial"/>
            </a:endParaRPr>
          </a:p>
        </p:txBody>
      </p:sp>
      <p:sp>
        <p:nvSpPr>
          <p:cNvPr id="1079" name="Google Shape;1079;p52"/>
          <p:cNvSpPr/>
          <p:nvPr/>
        </p:nvSpPr>
        <p:spPr>
          <a:xfrm>
            <a:off x="6289738" y="2755519"/>
            <a:ext cx="1421129" cy="127000"/>
          </a:xfrm>
          <a:custGeom>
            <a:rect b="b" l="l" r="r" t="t"/>
            <a:pathLst>
              <a:path extrusionOk="0" h="127000" w="1421129">
                <a:moveTo>
                  <a:pt x="50800" y="57150"/>
                </a:moveTo>
                <a:lnTo>
                  <a:pt x="0" y="57150"/>
                </a:lnTo>
                <a:lnTo>
                  <a:pt x="0" y="69850"/>
                </a:lnTo>
                <a:lnTo>
                  <a:pt x="50800" y="69850"/>
                </a:lnTo>
                <a:lnTo>
                  <a:pt x="50800" y="57150"/>
                </a:lnTo>
                <a:close/>
              </a:path>
              <a:path extrusionOk="0" h="127000" w="1421129">
                <a:moveTo>
                  <a:pt x="139700" y="57150"/>
                </a:moveTo>
                <a:lnTo>
                  <a:pt x="88900" y="57150"/>
                </a:lnTo>
                <a:lnTo>
                  <a:pt x="88900" y="69850"/>
                </a:lnTo>
                <a:lnTo>
                  <a:pt x="139700" y="69850"/>
                </a:lnTo>
                <a:lnTo>
                  <a:pt x="139700" y="57150"/>
                </a:lnTo>
                <a:close/>
              </a:path>
              <a:path extrusionOk="0" h="127000" w="1421129">
                <a:moveTo>
                  <a:pt x="228600" y="57150"/>
                </a:moveTo>
                <a:lnTo>
                  <a:pt x="177800" y="57150"/>
                </a:lnTo>
                <a:lnTo>
                  <a:pt x="177800" y="69850"/>
                </a:lnTo>
                <a:lnTo>
                  <a:pt x="228600" y="69850"/>
                </a:lnTo>
                <a:lnTo>
                  <a:pt x="228600" y="57150"/>
                </a:lnTo>
                <a:close/>
              </a:path>
              <a:path extrusionOk="0" h="127000" w="1421129">
                <a:moveTo>
                  <a:pt x="317500" y="57150"/>
                </a:moveTo>
                <a:lnTo>
                  <a:pt x="266700" y="57150"/>
                </a:lnTo>
                <a:lnTo>
                  <a:pt x="266700" y="69850"/>
                </a:lnTo>
                <a:lnTo>
                  <a:pt x="317500" y="69850"/>
                </a:lnTo>
                <a:lnTo>
                  <a:pt x="317500" y="57150"/>
                </a:lnTo>
                <a:close/>
              </a:path>
              <a:path extrusionOk="0" h="127000" w="1421129">
                <a:moveTo>
                  <a:pt x="406400" y="57150"/>
                </a:moveTo>
                <a:lnTo>
                  <a:pt x="355600" y="57150"/>
                </a:lnTo>
                <a:lnTo>
                  <a:pt x="355600" y="69850"/>
                </a:lnTo>
                <a:lnTo>
                  <a:pt x="406400" y="69850"/>
                </a:lnTo>
                <a:lnTo>
                  <a:pt x="406400" y="57150"/>
                </a:lnTo>
                <a:close/>
              </a:path>
              <a:path extrusionOk="0" h="127000" w="1421129">
                <a:moveTo>
                  <a:pt x="495300" y="57150"/>
                </a:moveTo>
                <a:lnTo>
                  <a:pt x="444500" y="57150"/>
                </a:lnTo>
                <a:lnTo>
                  <a:pt x="444500" y="69850"/>
                </a:lnTo>
                <a:lnTo>
                  <a:pt x="495300" y="69850"/>
                </a:lnTo>
                <a:lnTo>
                  <a:pt x="495300" y="57150"/>
                </a:lnTo>
                <a:close/>
              </a:path>
              <a:path extrusionOk="0" h="127000" w="1421129">
                <a:moveTo>
                  <a:pt x="584200" y="57150"/>
                </a:moveTo>
                <a:lnTo>
                  <a:pt x="533400" y="57150"/>
                </a:lnTo>
                <a:lnTo>
                  <a:pt x="533400" y="69850"/>
                </a:lnTo>
                <a:lnTo>
                  <a:pt x="584200" y="69850"/>
                </a:lnTo>
                <a:lnTo>
                  <a:pt x="584200" y="57150"/>
                </a:lnTo>
                <a:close/>
              </a:path>
              <a:path extrusionOk="0" h="127000" w="1421129">
                <a:moveTo>
                  <a:pt x="673100" y="57150"/>
                </a:moveTo>
                <a:lnTo>
                  <a:pt x="622300" y="57150"/>
                </a:lnTo>
                <a:lnTo>
                  <a:pt x="622300" y="69850"/>
                </a:lnTo>
                <a:lnTo>
                  <a:pt x="673100" y="69850"/>
                </a:lnTo>
                <a:lnTo>
                  <a:pt x="673100" y="57150"/>
                </a:lnTo>
                <a:close/>
              </a:path>
              <a:path extrusionOk="0" h="127000" w="1421129">
                <a:moveTo>
                  <a:pt x="762000" y="57150"/>
                </a:moveTo>
                <a:lnTo>
                  <a:pt x="711212" y="57150"/>
                </a:lnTo>
                <a:lnTo>
                  <a:pt x="711212" y="69850"/>
                </a:lnTo>
                <a:lnTo>
                  <a:pt x="762000" y="69850"/>
                </a:lnTo>
                <a:lnTo>
                  <a:pt x="762000" y="57150"/>
                </a:lnTo>
                <a:close/>
              </a:path>
              <a:path extrusionOk="0" h="127000" w="1421129">
                <a:moveTo>
                  <a:pt x="850900" y="57150"/>
                </a:moveTo>
                <a:lnTo>
                  <a:pt x="800100" y="57150"/>
                </a:lnTo>
                <a:lnTo>
                  <a:pt x="800100" y="69850"/>
                </a:lnTo>
                <a:lnTo>
                  <a:pt x="850900" y="69850"/>
                </a:lnTo>
                <a:lnTo>
                  <a:pt x="850900" y="57150"/>
                </a:lnTo>
                <a:close/>
              </a:path>
              <a:path extrusionOk="0" h="127000" w="1421129">
                <a:moveTo>
                  <a:pt x="939800" y="57150"/>
                </a:moveTo>
                <a:lnTo>
                  <a:pt x="889000" y="57150"/>
                </a:lnTo>
                <a:lnTo>
                  <a:pt x="889000" y="69850"/>
                </a:lnTo>
                <a:lnTo>
                  <a:pt x="939800" y="69850"/>
                </a:lnTo>
                <a:lnTo>
                  <a:pt x="939800" y="57150"/>
                </a:lnTo>
                <a:close/>
              </a:path>
              <a:path extrusionOk="0" h="127000" w="1421129">
                <a:moveTo>
                  <a:pt x="1028712" y="57150"/>
                </a:moveTo>
                <a:lnTo>
                  <a:pt x="977912" y="57150"/>
                </a:lnTo>
                <a:lnTo>
                  <a:pt x="977912" y="69850"/>
                </a:lnTo>
                <a:lnTo>
                  <a:pt x="1028712" y="69850"/>
                </a:lnTo>
                <a:lnTo>
                  <a:pt x="1028712" y="57150"/>
                </a:lnTo>
                <a:close/>
              </a:path>
              <a:path extrusionOk="0" h="127000" w="1421129">
                <a:moveTo>
                  <a:pt x="1117600" y="57150"/>
                </a:moveTo>
                <a:lnTo>
                  <a:pt x="1066800" y="57150"/>
                </a:lnTo>
                <a:lnTo>
                  <a:pt x="1066800" y="69850"/>
                </a:lnTo>
                <a:lnTo>
                  <a:pt x="1117600" y="69850"/>
                </a:lnTo>
                <a:lnTo>
                  <a:pt x="1117600" y="57150"/>
                </a:lnTo>
                <a:close/>
              </a:path>
              <a:path extrusionOk="0" h="127000" w="1421129">
                <a:moveTo>
                  <a:pt x="1206500" y="57150"/>
                </a:moveTo>
                <a:lnTo>
                  <a:pt x="1155700" y="57150"/>
                </a:lnTo>
                <a:lnTo>
                  <a:pt x="1155700" y="69850"/>
                </a:lnTo>
                <a:lnTo>
                  <a:pt x="1206500" y="69850"/>
                </a:lnTo>
                <a:lnTo>
                  <a:pt x="1206500" y="57150"/>
                </a:lnTo>
                <a:close/>
              </a:path>
              <a:path extrusionOk="0" h="127000" w="1421129">
                <a:moveTo>
                  <a:pt x="1294028" y="0"/>
                </a:moveTo>
                <a:lnTo>
                  <a:pt x="1294028" y="127000"/>
                </a:lnTo>
                <a:lnTo>
                  <a:pt x="1408328" y="69850"/>
                </a:lnTo>
                <a:lnTo>
                  <a:pt x="1295412" y="69850"/>
                </a:lnTo>
                <a:lnTo>
                  <a:pt x="1295412" y="57150"/>
                </a:lnTo>
                <a:lnTo>
                  <a:pt x="1408328" y="57150"/>
                </a:lnTo>
                <a:lnTo>
                  <a:pt x="1294028" y="0"/>
                </a:lnTo>
                <a:close/>
              </a:path>
              <a:path extrusionOk="0" h="127000" w="1421129">
                <a:moveTo>
                  <a:pt x="1294028" y="57150"/>
                </a:moveTo>
                <a:lnTo>
                  <a:pt x="1244612" y="57150"/>
                </a:lnTo>
                <a:lnTo>
                  <a:pt x="1244612" y="69850"/>
                </a:lnTo>
                <a:lnTo>
                  <a:pt x="1294028" y="69850"/>
                </a:lnTo>
                <a:lnTo>
                  <a:pt x="1294028" y="57150"/>
                </a:lnTo>
                <a:close/>
              </a:path>
              <a:path extrusionOk="0" h="127000" w="1421129">
                <a:moveTo>
                  <a:pt x="1408328" y="57150"/>
                </a:moveTo>
                <a:lnTo>
                  <a:pt x="1295412" y="57150"/>
                </a:lnTo>
                <a:lnTo>
                  <a:pt x="1295412" y="69850"/>
                </a:lnTo>
                <a:lnTo>
                  <a:pt x="1408328" y="69850"/>
                </a:lnTo>
                <a:lnTo>
                  <a:pt x="1421028" y="63500"/>
                </a:lnTo>
                <a:lnTo>
                  <a:pt x="1408328" y="57150"/>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80" name="Google Shape;1080;p52"/>
          <p:cNvSpPr/>
          <p:nvPr/>
        </p:nvSpPr>
        <p:spPr>
          <a:xfrm>
            <a:off x="6306235" y="2966300"/>
            <a:ext cx="1409700" cy="127000"/>
          </a:xfrm>
          <a:custGeom>
            <a:rect b="b" l="l" r="r" t="t"/>
            <a:pathLst>
              <a:path extrusionOk="0" h="127000" w="1409700">
                <a:moveTo>
                  <a:pt x="127000" y="0"/>
                </a:moveTo>
                <a:lnTo>
                  <a:pt x="0" y="63500"/>
                </a:lnTo>
                <a:lnTo>
                  <a:pt x="127000" y="127000"/>
                </a:lnTo>
                <a:lnTo>
                  <a:pt x="127000" y="69850"/>
                </a:lnTo>
                <a:lnTo>
                  <a:pt x="114300" y="69850"/>
                </a:lnTo>
                <a:lnTo>
                  <a:pt x="114300" y="57150"/>
                </a:lnTo>
                <a:lnTo>
                  <a:pt x="127000" y="57150"/>
                </a:lnTo>
                <a:lnTo>
                  <a:pt x="127000" y="0"/>
                </a:lnTo>
                <a:close/>
              </a:path>
              <a:path extrusionOk="0" h="127000" w="1409700">
                <a:moveTo>
                  <a:pt x="127000" y="57150"/>
                </a:moveTo>
                <a:lnTo>
                  <a:pt x="114300" y="57150"/>
                </a:lnTo>
                <a:lnTo>
                  <a:pt x="114300" y="69850"/>
                </a:lnTo>
                <a:lnTo>
                  <a:pt x="127000" y="69850"/>
                </a:lnTo>
                <a:lnTo>
                  <a:pt x="127000" y="57150"/>
                </a:lnTo>
                <a:close/>
              </a:path>
              <a:path extrusionOk="0" h="127000" w="1409700">
                <a:moveTo>
                  <a:pt x="165100" y="57150"/>
                </a:moveTo>
                <a:lnTo>
                  <a:pt x="127000" y="57150"/>
                </a:lnTo>
                <a:lnTo>
                  <a:pt x="127000" y="69850"/>
                </a:lnTo>
                <a:lnTo>
                  <a:pt x="165100" y="69850"/>
                </a:lnTo>
                <a:lnTo>
                  <a:pt x="165100" y="57150"/>
                </a:lnTo>
                <a:close/>
              </a:path>
              <a:path extrusionOk="0" h="127000" w="1409700">
                <a:moveTo>
                  <a:pt x="254000" y="57150"/>
                </a:moveTo>
                <a:lnTo>
                  <a:pt x="203200" y="57150"/>
                </a:lnTo>
                <a:lnTo>
                  <a:pt x="203200" y="69850"/>
                </a:lnTo>
                <a:lnTo>
                  <a:pt x="254000" y="69850"/>
                </a:lnTo>
                <a:lnTo>
                  <a:pt x="254000" y="57150"/>
                </a:lnTo>
                <a:close/>
              </a:path>
              <a:path extrusionOk="0" h="127000" w="1409700">
                <a:moveTo>
                  <a:pt x="342900" y="57150"/>
                </a:moveTo>
                <a:lnTo>
                  <a:pt x="292100" y="57150"/>
                </a:lnTo>
                <a:lnTo>
                  <a:pt x="292100" y="69850"/>
                </a:lnTo>
                <a:lnTo>
                  <a:pt x="342900" y="69850"/>
                </a:lnTo>
                <a:lnTo>
                  <a:pt x="342900" y="57150"/>
                </a:lnTo>
                <a:close/>
              </a:path>
              <a:path extrusionOk="0" h="127000" w="1409700">
                <a:moveTo>
                  <a:pt x="431800" y="57150"/>
                </a:moveTo>
                <a:lnTo>
                  <a:pt x="381000" y="57150"/>
                </a:lnTo>
                <a:lnTo>
                  <a:pt x="381000" y="69850"/>
                </a:lnTo>
                <a:lnTo>
                  <a:pt x="431800" y="69850"/>
                </a:lnTo>
                <a:lnTo>
                  <a:pt x="431800" y="57150"/>
                </a:lnTo>
                <a:close/>
              </a:path>
              <a:path extrusionOk="0" h="127000" w="1409700">
                <a:moveTo>
                  <a:pt x="520700" y="57150"/>
                </a:moveTo>
                <a:lnTo>
                  <a:pt x="469900" y="57150"/>
                </a:lnTo>
                <a:lnTo>
                  <a:pt x="469900" y="69850"/>
                </a:lnTo>
                <a:lnTo>
                  <a:pt x="520700" y="69850"/>
                </a:lnTo>
                <a:lnTo>
                  <a:pt x="520700" y="57150"/>
                </a:lnTo>
                <a:close/>
              </a:path>
              <a:path extrusionOk="0" h="127000" w="1409700">
                <a:moveTo>
                  <a:pt x="609600" y="57150"/>
                </a:moveTo>
                <a:lnTo>
                  <a:pt x="558800" y="57150"/>
                </a:lnTo>
                <a:lnTo>
                  <a:pt x="558800" y="69850"/>
                </a:lnTo>
                <a:lnTo>
                  <a:pt x="609600" y="69850"/>
                </a:lnTo>
                <a:lnTo>
                  <a:pt x="609600" y="57150"/>
                </a:lnTo>
                <a:close/>
              </a:path>
              <a:path extrusionOk="0" h="127000" w="1409700">
                <a:moveTo>
                  <a:pt x="698500" y="57150"/>
                </a:moveTo>
                <a:lnTo>
                  <a:pt x="647700" y="57150"/>
                </a:lnTo>
                <a:lnTo>
                  <a:pt x="647700" y="69850"/>
                </a:lnTo>
                <a:lnTo>
                  <a:pt x="698500" y="69850"/>
                </a:lnTo>
                <a:lnTo>
                  <a:pt x="698500" y="57150"/>
                </a:lnTo>
                <a:close/>
              </a:path>
              <a:path extrusionOk="0" h="127000" w="1409700">
                <a:moveTo>
                  <a:pt x="787400" y="57150"/>
                </a:moveTo>
                <a:lnTo>
                  <a:pt x="736600" y="57150"/>
                </a:lnTo>
                <a:lnTo>
                  <a:pt x="736600" y="69850"/>
                </a:lnTo>
                <a:lnTo>
                  <a:pt x="787400" y="69850"/>
                </a:lnTo>
                <a:lnTo>
                  <a:pt x="787400" y="57150"/>
                </a:lnTo>
                <a:close/>
              </a:path>
              <a:path extrusionOk="0" h="127000" w="1409700">
                <a:moveTo>
                  <a:pt x="876300" y="57150"/>
                </a:moveTo>
                <a:lnTo>
                  <a:pt x="825500" y="57150"/>
                </a:lnTo>
                <a:lnTo>
                  <a:pt x="825500" y="69850"/>
                </a:lnTo>
                <a:lnTo>
                  <a:pt x="876300" y="69850"/>
                </a:lnTo>
                <a:lnTo>
                  <a:pt x="876300" y="57150"/>
                </a:lnTo>
                <a:close/>
              </a:path>
              <a:path extrusionOk="0" h="127000" w="1409700">
                <a:moveTo>
                  <a:pt x="965200" y="57150"/>
                </a:moveTo>
                <a:lnTo>
                  <a:pt x="914400" y="57150"/>
                </a:lnTo>
                <a:lnTo>
                  <a:pt x="914400" y="69850"/>
                </a:lnTo>
                <a:lnTo>
                  <a:pt x="965200" y="69850"/>
                </a:lnTo>
                <a:lnTo>
                  <a:pt x="965200" y="57150"/>
                </a:lnTo>
                <a:close/>
              </a:path>
              <a:path extrusionOk="0" h="127000" w="1409700">
                <a:moveTo>
                  <a:pt x="1054100" y="57150"/>
                </a:moveTo>
                <a:lnTo>
                  <a:pt x="1003300" y="57150"/>
                </a:lnTo>
                <a:lnTo>
                  <a:pt x="1003300" y="69850"/>
                </a:lnTo>
                <a:lnTo>
                  <a:pt x="1054100" y="69850"/>
                </a:lnTo>
                <a:lnTo>
                  <a:pt x="1054100" y="57150"/>
                </a:lnTo>
                <a:close/>
              </a:path>
              <a:path extrusionOk="0" h="127000" w="1409700">
                <a:moveTo>
                  <a:pt x="1143000" y="57150"/>
                </a:moveTo>
                <a:lnTo>
                  <a:pt x="1092200" y="57150"/>
                </a:lnTo>
                <a:lnTo>
                  <a:pt x="1092200" y="69850"/>
                </a:lnTo>
                <a:lnTo>
                  <a:pt x="1143000" y="69850"/>
                </a:lnTo>
                <a:lnTo>
                  <a:pt x="1143000" y="57150"/>
                </a:lnTo>
                <a:close/>
              </a:path>
              <a:path extrusionOk="0" h="127000" w="1409700">
                <a:moveTo>
                  <a:pt x="1231900" y="57150"/>
                </a:moveTo>
                <a:lnTo>
                  <a:pt x="1181100" y="57150"/>
                </a:lnTo>
                <a:lnTo>
                  <a:pt x="1181100" y="69850"/>
                </a:lnTo>
                <a:lnTo>
                  <a:pt x="1231900" y="69850"/>
                </a:lnTo>
                <a:lnTo>
                  <a:pt x="1231900" y="57150"/>
                </a:lnTo>
                <a:close/>
              </a:path>
              <a:path extrusionOk="0" h="127000" w="1409700">
                <a:moveTo>
                  <a:pt x="1320800" y="57150"/>
                </a:moveTo>
                <a:lnTo>
                  <a:pt x="1270000" y="57150"/>
                </a:lnTo>
                <a:lnTo>
                  <a:pt x="1270000" y="69850"/>
                </a:lnTo>
                <a:lnTo>
                  <a:pt x="1320800" y="69850"/>
                </a:lnTo>
                <a:lnTo>
                  <a:pt x="1320800" y="57150"/>
                </a:lnTo>
                <a:close/>
              </a:path>
              <a:path extrusionOk="0" h="127000" w="1409700">
                <a:moveTo>
                  <a:pt x="1409700" y="57150"/>
                </a:moveTo>
                <a:lnTo>
                  <a:pt x="1358900" y="57150"/>
                </a:lnTo>
                <a:lnTo>
                  <a:pt x="1358900" y="69850"/>
                </a:lnTo>
                <a:lnTo>
                  <a:pt x="1409700" y="69850"/>
                </a:lnTo>
                <a:lnTo>
                  <a:pt x="1409700" y="57150"/>
                </a:lnTo>
                <a:close/>
              </a:path>
            </a:pathLst>
          </a:custGeom>
          <a:solidFill>
            <a:srgbClr val="00CA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53"/>
          <p:cNvSpPr/>
          <p:nvPr/>
        </p:nvSpPr>
        <p:spPr>
          <a:xfrm>
            <a:off x="7663688" y="3684778"/>
            <a:ext cx="10347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86" name="Google Shape;1086;p53"/>
          <p:cNvSpPr/>
          <p:nvPr/>
        </p:nvSpPr>
        <p:spPr>
          <a:xfrm>
            <a:off x="410946" y="245745"/>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87" name="Google Shape;1087;p53"/>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88" name="Google Shape;1088;p53"/>
          <p:cNvSpPr/>
          <p:nvPr/>
        </p:nvSpPr>
        <p:spPr>
          <a:xfrm>
            <a:off x="638175" y="14400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89" name="Google Shape;1089;p53"/>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90" name="Google Shape;1090;p53"/>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91" name="Google Shape;1091;p53"/>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92" name="Google Shape;1092;p53"/>
          <p:cNvSpPr/>
          <p:nvPr/>
        </p:nvSpPr>
        <p:spPr>
          <a:xfrm>
            <a:off x="8486775" y="4585817"/>
            <a:ext cx="657225" cy="355600"/>
          </a:xfrm>
          <a:custGeom>
            <a:rect b="b" l="l" r="r" t="t"/>
            <a:pathLst>
              <a:path extrusionOk="0" h="355600" w="657225">
                <a:moveTo>
                  <a:pt x="0" y="0"/>
                </a:moveTo>
                <a:lnTo>
                  <a:pt x="203580" y="355053"/>
                </a:lnTo>
                <a:lnTo>
                  <a:pt x="616203" y="355053"/>
                </a:lnTo>
                <a:lnTo>
                  <a:pt x="657225" y="283556"/>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93" name="Google Shape;1093;p53"/>
          <p:cNvSpPr/>
          <p:nvPr/>
        </p:nvSpPr>
        <p:spPr>
          <a:xfrm>
            <a:off x="8486775" y="4230776"/>
            <a:ext cx="657225" cy="355600"/>
          </a:xfrm>
          <a:custGeom>
            <a:rect b="b" l="l" r="r" t="t"/>
            <a:pathLst>
              <a:path extrusionOk="0" h="355600" w="657225">
                <a:moveTo>
                  <a:pt x="657225" y="71495"/>
                </a:moveTo>
                <a:lnTo>
                  <a:pt x="616203" y="0"/>
                </a:lnTo>
                <a:lnTo>
                  <a:pt x="203580" y="0"/>
                </a:lnTo>
                <a:lnTo>
                  <a:pt x="0" y="35504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94" name="Google Shape;1094;p53"/>
          <p:cNvSpPr/>
          <p:nvPr/>
        </p:nvSpPr>
        <p:spPr>
          <a:xfrm>
            <a:off x="8124825" y="4615700"/>
            <a:ext cx="429259" cy="371475"/>
          </a:xfrm>
          <a:custGeom>
            <a:rect b="b" l="l" r="r" t="t"/>
            <a:pathLst>
              <a:path extrusionOk="0" h="371475" w="429259">
                <a:moveTo>
                  <a:pt x="322325" y="0"/>
                </a:moveTo>
                <a:lnTo>
                  <a:pt x="106425" y="0"/>
                </a:lnTo>
                <a:lnTo>
                  <a:pt x="0" y="185546"/>
                </a:lnTo>
                <a:lnTo>
                  <a:pt x="106425" y="371093"/>
                </a:lnTo>
                <a:lnTo>
                  <a:pt x="322325" y="371093"/>
                </a:lnTo>
                <a:lnTo>
                  <a:pt x="428751" y="185546"/>
                </a:lnTo>
                <a:lnTo>
                  <a:pt x="322325"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95" name="Google Shape;1095;p53"/>
          <p:cNvSpPr/>
          <p:nvPr/>
        </p:nvSpPr>
        <p:spPr>
          <a:xfrm>
            <a:off x="7821294" y="2935351"/>
            <a:ext cx="820420" cy="709929"/>
          </a:xfrm>
          <a:custGeom>
            <a:rect b="b" l="l" r="r" t="t"/>
            <a:pathLst>
              <a:path extrusionOk="0" h="709929" w="820420">
                <a:moveTo>
                  <a:pt x="616457" y="0"/>
                </a:moveTo>
                <a:lnTo>
                  <a:pt x="203580" y="0"/>
                </a:lnTo>
                <a:lnTo>
                  <a:pt x="0" y="354965"/>
                </a:lnTo>
                <a:lnTo>
                  <a:pt x="203580" y="709803"/>
                </a:lnTo>
                <a:lnTo>
                  <a:pt x="616457" y="709803"/>
                </a:lnTo>
                <a:lnTo>
                  <a:pt x="819911" y="354965"/>
                </a:lnTo>
                <a:lnTo>
                  <a:pt x="61645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96" name="Google Shape;1096;p53"/>
          <p:cNvSpPr/>
          <p:nvPr/>
        </p:nvSpPr>
        <p:spPr>
          <a:xfrm>
            <a:off x="8486775" y="3512184"/>
            <a:ext cx="358775" cy="310514"/>
          </a:xfrm>
          <a:custGeom>
            <a:rect b="b" l="l" r="r" t="t"/>
            <a:pathLst>
              <a:path extrusionOk="0" h="310514" w="358775">
                <a:moveTo>
                  <a:pt x="0" y="155193"/>
                </a:moveTo>
                <a:lnTo>
                  <a:pt x="89026" y="310514"/>
                </a:lnTo>
                <a:lnTo>
                  <a:pt x="269748" y="310514"/>
                </a:lnTo>
                <a:lnTo>
                  <a:pt x="358775" y="155193"/>
                </a:lnTo>
                <a:lnTo>
                  <a:pt x="269748" y="0"/>
                </a:lnTo>
                <a:lnTo>
                  <a:pt x="89026" y="0"/>
                </a:lnTo>
                <a:lnTo>
                  <a:pt x="0" y="155193"/>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97" name="Google Shape;1097;p53"/>
          <p:cNvSpPr/>
          <p:nvPr/>
        </p:nvSpPr>
        <p:spPr>
          <a:xfrm>
            <a:off x="1729867" y="184150"/>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98" name="Google Shape;1098;p53"/>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99" name="Google Shape;1099;p53"/>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00" name="Google Shape;1100;p53"/>
          <p:cNvSpPr/>
          <p:nvPr/>
        </p:nvSpPr>
        <p:spPr>
          <a:xfrm>
            <a:off x="8772652" y="4461802"/>
            <a:ext cx="248100" cy="248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01" name="Google Shape;1101;p53"/>
          <p:cNvSpPr/>
          <p:nvPr/>
        </p:nvSpPr>
        <p:spPr>
          <a:xfrm>
            <a:off x="7354061" y="3426714"/>
            <a:ext cx="455400" cy="4371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02" name="Google Shape;1102;p53"/>
          <p:cNvSpPr/>
          <p:nvPr/>
        </p:nvSpPr>
        <p:spPr>
          <a:xfrm>
            <a:off x="8081391" y="3153917"/>
            <a:ext cx="300354" cy="273050"/>
          </a:xfrm>
          <a:custGeom>
            <a:rect b="b" l="l" r="r" t="t"/>
            <a:pathLst>
              <a:path extrusionOk="0" h="273050" w="300354">
                <a:moveTo>
                  <a:pt x="157606" y="0"/>
                </a:moveTo>
                <a:lnTo>
                  <a:pt x="142239" y="0"/>
                </a:lnTo>
                <a:lnTo>
                  <a:pt x="134619" y="381"/>
                </a:lnTo>
                <a:lnTo>
                  <a:pt x="84835" y="12192"/>
                </a:lnTo>
                <a:lnTo>
                  <a:pt x="78485" y="15367"/>
                </a:lnTo>
                <a:lnTo>
                  <a:pt x="72262" y="18033"/>
                </a:lnTo>
                <a:lnTo>
                  <a:pt x="38734" y="41529"/>
                </a:lnTo>
                <a:lnTo>
                  <a:pt x="14858" y="71755"/>
                </a:lnTo>
                <a:lnTo>
                  <a:pt x="3175" y="101600"/>
                </a:lnTo>
                <a:lnTo>
                  <a:pt x="1777" y="107950"/>
                </a:lnTo>
                <a:lnTo>
                  <a:pt x="0" y="120523"/>
                </a:lnTo>
                <a:lnTo>
                  <a:pt x="0" y="134112"/>
                </a:lnTo>
                <a:lnTo>
                  <a:pt x="888" y="141350"/>
                </a:lnTo>
                <a:lnTo>
                  <a:pt x="1777" y="148081"/>
                </a:lnTo>
                <a:lnTo>
                  <a:pt x="3555" y="154431"/>
                </a:lnTo>
                <a:lnTo>
                  <a:pt x="5333" y="161162"/>
                </a:lnTo>
                <a:lnTo>
                  <a:pt x="24764" y="197357"/>
                </a:lnTo>
                <a:lnTo>
                  <a:pt x="28828" y="202819"/>
                </a:lnTo>
                <a:lnTo>
                  <a:pt x="38734" y="212725"/>
                </a:lnTo>
                <a:lnTo>
                  <a:pt x="44195" y="217677"/>
                </a:lnTo>
                <a:lnTo>
                  <a:pt x="49656" y="222250"/>
                </a:lnTo>
                <a:lnTo>
                  <a:pt x="45974" y="228981"/>
                </a:lnTo>
                <a:lnTo>
                  <a:pt x="21589" y="259714"/>
                </a:lnTo>
                <a:lnTo>
                  <a:pt x="17525" y="262381"/>
                </a:lnTo>
                <a:lnTo>
                  <a:pt x="13461" y="265175"/>
                </a:lnTo>
                <a:lnTo>
                  <a:pt x="9398" y="267843"/>
                </a:lnTo>
                <a:lnTo>
                  <a:pt x="4952" y="269620"/>
                </a:lnTo>
                <a:lnTo>
                  <a:pt x="0" y="271906"/>
                </a:lnTo>
                <a:lnTo>
                  <a:pt x="2158" y="271906"/>
                </a:lnTo>
                <a:lnTo>
                  <a:pt x="9016" y="272795"/>
                </a:lnTo>
                <a:lnTo>
                  <a:pt x="25273" y="272795"/>
                </a:lnTo>
                <a:lnTo>
                  <a:pt x="69468" y="261112"/>
                </a:lnTo>
                <a:lnTo>
                  <a:pt x="92075" y="244856"/>
                </a:lnTo>
                <a:lnTo>
                  <a:pt x="208152" y="244856"/>
                </a:lnTo>
                <a:lnTo>
                  <a:pt x="245236" y="225806"/>
                </a:lnTo>
                <a:lnTo>
                  <a:pt x="265556" y="208152"/>
                </a:lnTo>
                <a:lnTo>
                  <a:pt x="270128" y="203707"/>
                </a:lnTo>
                <a:lnTo>
                  <a:pt x="290829" y="171195"/>
                </a:lnTo>
                <a:lnTo>
                  <a:pt x="296672" y="153034"/>
                </a:lnTo>
                <a:lnTo>
                  <a:pt x="298068" y="146812"/>
                </a:lnTo>
                <a:lnTo>
                  <a:pt x="298957" y="140462"/>
                </a:lnTo>
                <a:lnTo>
                  <a:pt x="299796" y="134112"/>
                </a:lnTo>
                <a:lnTo>
                  <a:pt x="299847" y="120523"/>
                </a:lnTo>
                <a:lnTo>
                  <a:pt x="298068" y="107950"/>
                </a:lnTo>
                <a:lnTo>
                  <a:pt x="296672" y="101600"/>
                </a:lnTo>
                <a:lnTo>
                  <a:pt x="295401" y="95250"/>
                </a:lnTo>
                <a:lnTo>
                  <a:pt x="278129" y="60959"/>
                </a:lnTo>
                <a:lnTo>
                  <a:pt x="274065" y="56006"/>
                </a:lnTo>
                <a:lnTo>
                  <a:pt x="270128" y="51054"/>
                </a:lnTo>
                <a:lnTo>
                  <a:pt x="265556" y="46100"/>
                </a:lnTo>
                <a:lnTo>
                  <a:pt x="260984" y="41529"/>
                </a:lnTo>
                <a:lnTo>
                  <a:pt x="256031" y="36956"/>
                </a:lnTo>
                <a:lnTo>
                  <a:pt x="250570" y="32893"/>
                </a:lnTo>
                <a:lnTo>
                  <a:pt x="245236" y="28829"/>
                </a:lnTo>
                <a:lnTo>
                  <a:pt x="239775" y="25273"/>
                </a:lnTo>
                <a:lnTo>
                  <a:pt x="233933" y="21589"/>
                </a:lnTo>
                <a:lnTo>
                  <a:pt x="227583" y="18033"/>
                </a:lnTo>
                <a:lnTo>
                  <a:pt x="221233" y="15367"/>
                </a:lnTo>
                <a:lnTo>
                  <a:pt x="215010" y="12192"/>
                </a:lnTo>
                <a:lnTo>
                  <a:pt x="172974" y="1269"/>
                </a:lnTo>
                <a:lnTo>
                  <a:pt x="165226" y="381"/>
                </a:lnTo>
                <a:lnTo>
                  <a:pt x="157606" y="0"/>
                </a:lnTo>
                <a:close/>
              </a:path>
              <a:path extrusionOk="0" h="273050" w="300354">
                <a:moveTo>
                  <a:pt x="208152" y="244856"/>
                </a:moveTo>
                <a:lnTo>
                  <a:pt x="92075" y="244856"/>
                </a:lnTo>
                <a:lnTo>
                  <a:pt x="98805" y="247014"/>
                </a:lnTo>
                <a:lnTo>
                  <a:pt x="105663" y="249300"/>
                </a:lnTo>
                <a:lnTo>
                  <a:pt x="112902" y="250698"/>
                </a:lnTo>
                <a:lnTo>
                  <a:pt x="120141" y="251968"/>
                </a:lnTo>
                <a:lnTo>
                  <a:pt x="127380" y="253364"/>
                </a:lnTo>
                <a:lnTo>
                  <a:pt x="134619" y="254254"/>
                </a:lnTo>
                <a:lnTo>
                  <a:pt x="142239" y="254762"/>
                </a:lnTo>
                <a:lnTo>
                  <a:pt x="157606" y="254762"/>
                </a:lnTo>
                <a:lnTo>
                  <a:pt x="165226" y="254254"/>
                </a:lnTo>
                <a:lnTo>
                  <a:pt x="172974" y="253364"/>
                </a:lnTo>
                <a:lnTo>
                  <a:pt x="180212" y="251968"/>
                </a:lnTo>
                <a:lnTo>
                  <a:pt x="187451" y="250698"/>
                </a:lnTo>
                <a:lnTo>
                  <a:pt x="194690" y="248919"/>
                </a:lnTo>
                <a:lnTo>
                  <a:pt x="201422" y="247014"/>
                </a:lnTo>
                <a:lnTo>
                  <a:pt x="208152" y="244856"/>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03" name="Google Shape;1103;p53"/>
          <p:cNvSpPr/>
          <p:nvPr/>
        </p:nvSpPr>
        <p:spPr>
          <a:xfrm>
            <a:off x="1013430" y="1003648"/>
            <a:ext cx="164700" cy="124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04" name="Google Shape;1104;p53"/>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05" name="Google Shape;1105;p53"/>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06" name="Google Shape;1106;p53"/>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07" name="Google Shape;1107;p53"/>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08" name="Google Shape;1108;p53"/>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09" name="Google Shape;1109;p53"/>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10" name="Google Shape;1110;p53"/>
          <p:cNvSpPr/>
          <p:nvPr/>
        </p:nvSpPr>
        <p:spPr>
          <a:xfrm>
            <a:off x="356958" y="1861692"/>
            <a:ext cx="331200" cy="3384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11" name="Google Shape;1111;p53"/>
          <p:cNvSpPr txBox="1"/>
          <p:nvPr/>
        </p:nvSpPr>
        <p:spPr>
          <a:xfrm>
            <a:off x="2431925" y="183475"/>
            <a:ext cx="6551400" cy="142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18BAD4"/>
                </a:solidFill>
                <a:latin typeface="Georgia"/>
                <a:ea typeface="Georgia"/>
                <a:cs typeface="Georgia"/>
                <a:sym typeface="Georgia"/>
              </a:rPr>
              <a:t>Speech Synthesis Markup Language</a:t>
            </a:r>
            <a:endParaRPr>
              <a:solidFill>
                <a:schemeClr val="dk1"/>
              </a:solidFill>
            </a:endParaRPr>
          </a:p>
          <a:p>
            <a:pPr indent="0" lvl="0" marL="0" rtl="0" algn="ctr">
              <a:spcBef>
                <a:spcPts val="0"/>
              </a:spcBef>
              <a:spcAft>
                <a:spcPts val="0"/>
              </a:spcAft>
              <a:buNone/>
            </a:pPr>
            <a:r>
              <a:t/>
            </a:r>
            <a:endParaRPr b="1" sz="4000">
              <a:solidFill>
                <a:srgbClr val="18BAD4"/>
              </a:solidFill>
              <a:latin typeface="Georgia"/>
              <a:ea typeface="Georgia"/>
              <a:cs typeface="Georgia"/>
              <a:sym typeface="Georgia"/>
            </a:endParaRPr>
          </a:p>
        </p:txBody>
      </p:sp>
      <p:sp>
        <p:nvSpPr>
          <p:cNvPr id="1112" name="Google Shape;1112;p53"/>
          <p:cNvSpPr txBox="1"/>
          <p:nvPr/>
        </p:nvSpPr>
        <p:spPr>
          <a:xfrm>
            <a:off x="1003198" y="1811524"/>
            <a:ext cx="6994200" cy="3101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sz="3038">
                <a:solidFill>
                  <a:schemeClr val="accent6"/>
                </a:solidFill>
              </a:rPr>
              <a:t>Pauses</a:t>
            </a:r>
            <a:endParaRPr b="1" sz="3038">
              <a:solidFill>
                <a:schemeClr val="accent6"/>
              </a:solidFill>
            </a:endParaRPr>
          </a:p>
          <a:p>
            <a:pPr indent="0" lvl="0" marL="0" rtl="0" algn="l">
              <a:spcBef>
                <a:spcPts val="1800"/>
              </a:spcBef>
              <a:spcAft>
                <a:spcPts val="0"/>
              </a:spcAft>
              <a:buNone/>
            </a:pPr>
            <a:r>
              <a:rPr lang="en" sz="3200">
                <a:solidFill>
                  <a:srgbClr val="F8F8F8"/>
                </a:solidFill>
              </a:rPr>
              <a:t>well, okay</a:t>
            </a:r>
            <a:endParaRPr sz="2400">
              <a:solidFill>
                <a:srgbClr val="FFFFFF"/>
              </a:solidFill>
            </a:endParaRPr>
          </a:p>
          <a:p>
            <a:pPr indent="0" lvl="0" marL="0" rtl="0" algn="l">
              <a:spcBef>
                <a:spcPts val="1800"/>
              </a:spcBef>
              <a:spcAft>
                <a:spcPts val="0"/>
              </a:spcAft>
              <a:buNone/>
            </a:pPr>
            <a:r>
              <a:rPr lang="en" sz="3200">
                <a:solidFill>
                  <a:srgbClr val="F8F8F8"/>
                </a:solidFill>
              </a:rPr>
              <a:t>well </a:t>
            </a:r>
            <a:r>
              <a:rPr lang="en" sz="3200">
                <a:solidFill>
                  <a:srgbClr val="D07100"/>
                </a:solidFill>
              </a:rPr>
              <a:t>&lt;</a:t>
            </a:r>
            <a:r>
              <a:rPr lang="en" sz="3200">
                <a:solidFill>
                  <a:srgbClr val="66DFFF"/>
                </a:solidFill>
              </a:rPr>
              <a:t>break time</a:t>
            </a:r>
            <a:r>
              <a:rPr lang="en" sz="3200">
                <a:solidFill>
                  <a:srgbClr val="F8F8F8"/>
                </a:solidFill>
              </a:rPr>
              <a:t>="</a:t>
            </a:r>
            <a:r>
              <a:rPr lang="en" sz="3200">
                <a:solidFill>
                  <a:srgbClr val="92D050"/>
                </a:solidFill>
              </a:rPr>
              <a:t>3s</a:t>
            </a:r>
            <a:r>
              <a:rPr lang="en" sz="3200">
                <a:solidFill>
                  <a:srgbClr val="F8F8F8"/>
                </a:solidFill>
              </a:rPr>
              <a:t>"</a:t>
            </a:r>
            <a:r>
              <a:rPr lang="en" sz="3200">
                <a:solidFill>
                  <a:srgbClr val="D07100"/>
                </a:solidFill>
              </a:rPr>
              <a:t>/&gt;</a:t>
            </a:r>
            <a:r>
              <a:rPr lang="en" sz="3200">
                <a:solidFill>
                  <a:srgbClr val="F8F8F8"/>
                </a:solidFill>
              </a:rPr>
              <a:t> okay</a:t>
            </a:r>
            <a:endParaRPr sz="24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6" name="Shape 1116"/>
        <p:cNvGrpSpPr/>
        <p:nvPr/>
      </p:nvGrpSpPr>
      <p:grpSpPr>
        <a:xfrm>
          <a:off x="0" y="0"/>
          <a:ext cx="0" cy="0"/>
          <a:chOff x="0" y="0"/>
          <a:chExt cx="0" cy="0"/>
        </a:xfrm>
      </p:grpSpPr>
      <p:sp>
        <p:nvSpPr>
          <p:cNvPr id="1117" name="Google Shape;1117;p54"/>
          <p:cNvSpPr/>
          <p:nvPr/>
        </p:nvSpPr>
        <p:spPr>
          <a:xfrm>
            <a:off x="7663688" y="3684778"/>
            <a:ext cx="10347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18" name="Google Shape;1118;p54"/>
          <p:cNvSpPr/>
          <p:nvPr/>
        </p:nvSpPr>
        <p:spPr>
          <a:xfrm>
            <a:off x="410946" y="245745"/>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19" name="Google Shape;1119;p54"/>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20" name="Google Shape;1120;p54"/>
          <p:cNvSpPr/>
          <p:nvPr/>
        </p:nvSpPr>
        <p:spPr>
          <a:xfrm>
            <a:off x="638175" y="14400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21" name="Google Shape;1121;p54"/>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22" name="Google Shape;1122;p54"/>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23" name="Google Shape;1123;p54"/>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24" name="Google Shape;1124;p54"/>
          <p:cNvSpPr/>
          <p:nvPr/>
        </p:nvSpPr>
        <p:spPr>
          <a:xfrm>
            <a:off x="8486775" y="4585817"/>
            <a:ext cx="657225" cy="355600"/>
          </a:xfrm>
          <a:custGeom>
            <a:rect b="b" l="l" r="r" t="t"/>
            <a:pathLst>
              <a:path extrusionOk="0" h="355600" w="657225">
                <a:moveTo>
                  <a:pt x="0" y="0"/>
                </a:moveTo>
                <a:lnTo>
                  <a:pt x="203580" y="355053"/>
                </a:lnTo>
                <a:lnTo>
                  <a:pt x="616203" y="355053"/>
                </a:lnTo>
                <a:lnTo>
                  <a:pt x="657225" y="283556"/>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25" name="Google Shape;1125;p54"/>
          <p:cNvSpPr/>
          <p:nvPr/>
        </p:nvSpPr>
        <p:spPr>
          <a:xfrm>
            <a:off x="8486775" y="4230776"/>
            <a:ext cx="657225" cy="355600"/>
          </a:xfrm>
          <a:custGeom>
            <a:rect b="b" l="l" r="r" t="t"/>
            <a:pathLst>
              <a:path extrusionOk="0" h="355600" w="657225">
                <a:moveTo>
                  <a:pt x="657225" y="71495"/>
                </a:moveTo>
                <a:lnTo>
                  <a:pt x="616203" y="0"/>
                </a:lnTo>
                <a:lnTo>
                  <a:pt x="203580" y="0"/>
                </a:lnTo>
                <a:lnTo>
                  <a:pt x="0" y="35504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26" name="Google Shape;1126;p54"/>
          <p:cNvSpPr/>
          <p:nvPr/>
        </p:nvSpPr>
        <p:spPr>
          <a:xfrm>
            <a:off x="8124825" y="4615700"/>
            <a:ext cx="429259" cy="371475"/>
          </a:xfrm>
          <a:custGeom>
            <a:rect b="b" l="l" r="r" t="t"/>
            <a:pathLst>
              <a:path extrusionOk="0" h="371475" w="429259">
                <a:moveTo>
                  <a:pt x="322325" y="0"/>
                </a:moveTo>
                <a:lnTo>
                  <a:pt x="106425" y="0"/>
                </a:lnTo>
                <a:lnTo>
                  <a:pt x="0" y="185546"/>
                </a:lnTo>
                <a:lnTo>
                  <a:pt x="106425" y="371093"/>
                </a:lnTo>
                <a:lnTo>
                  <a:pt x="322325" y="371093"/>
                </a:lnTo>
                <a:lnTo>
                  <a:pt x="428751" y="185546"/>
                </a:lnTo>
                <a:lnTo>
                  <a:pt x="322325"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27" name="Google Shape;1127;p54"/>
          <p:cNvSpPr/>
          <p:nvPr/>
        </p:nvSpPr>
        <p:spPr>
          <a:xfrm>
            <a:off x="7821294" y="2935351"/>
            <a:ext cx="820420" cy="709929"/>
          </a:xfrm>
          <a:custGeom>
            <a:rect b="b" l="l" r="r" t="t"/>
            <a:pathLst>
              <a:path extrusionOk="0" h="709929" w="820420">
                <a:moveTo>
                  <a:pt x="616457" y="0"/>
                </a:moveTo>
                <a:lnTo>
                  <a:pt x="203580" y="0"/>
                </a:lnTo>
                <a:lnTo>
                  <a:pt x="0" y="354965"/>
                </a:lnTo>
                <a:lnTo>
                  <a:pt x="203580" y="709803"/>
                </a:lnTo>
                <a:lnTo>
                  <a:pt x="616457" y="709803"/>
                </a:lnTo>
                <a:lnTo>
                  <a:pt x="819911" y="354965"/>
                </a:lnTo>
                <a:lnTo>
                  <a:pt x="61645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28" name="Google Shape;1128;p54"/>
          <p:cNvSpPr/>
          <p:nvPr/>
        </p:nvSpPr>
        <p:spPr>
          <a:xfrm>
            <a:off x="8486775" y="3512184"/>
            <a:ext cx="358775" cy="310514"/>
          </a:xfrm>
          <a:custGeom>
            <a:rect b="b" l="l" r="r" t="t"/>
            <a:pathLst>
              <a:path extrusionOk="0" h="310514" w="358775">
                <a:moveTo>
                  <a:pt x="0" y="155193"/>
                </a:moveTo>
                <a:lnTo>
                  <a:pt x="89026" y="310514"/>
                </a:lnTo>
                <a:lnTo>
                  <a:pt x="269748" y="310514"/>
                </a:lnTo>
                <a:lnTo>
                  <a:pt x="358775" y="155193"/>
                </a:lnTo>
                <a:lnTo>
                  <a:pt x="269748" y="0"/>
                </a:lnTo>
                <a:lnTo>
                  <a:pt x="89026" y="0"/>
                </a:lnTo>
                <a:lnTo>
                  <a:pt x="0" y="155193"/>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29" name="Google Shape;1129;p54"/>
          <p:cNvSpPr/>
          <p:nvPr/>
        </p:nvSpPr>
        <p:spPr>
          <a:xfrm>
            <a:off x="1729867" y="184150"/>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30" name="Google Shape;1130;p54"/>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31" name="Google Shape;1131;p54"/>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32" name="Google Shape;1132;p54"/>
          <p:cNvSpPr/>
          <p:nvPr/>
        </p:nvSpPr>
        <p:spPr>
          <a:xfrm>
            <a:off x="8772652" y="4461802"/>
            <a:ext cx="248100" cy="248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33" name="Google Shape;1133;p54"/>
          <p:cNvSpPr/>
          <p:nvPr/>
        </p:nvSpPr>
        <p:spPr>
          <a:xfrm>
            <a:off x="7354061" y="3426714"/>
            <a:ext cx="455400" cy="4371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34" name="Google Shape;1134;p54"/>
          <p:cNvSpPr/>
          <p:nvPr/>
        </p:nvSpPr>
        <p:spPr>
          <a:xfrm>
            <a:off x="8081391" y="3153917"/>
            <a:ext cx="300354" cy="273050"/>
          </a:xfrm>
          <a:custGeom>
            <a:rect b="b" l="l" r="r" t="t"/>
            <a:pathLst>
              <a:path extrusionOk="0" h="273050" w="300354">
                <a:moveTo>
                  <a:pt x="157606" y="0"/>
                </a:moveTo>
                <a:lnTo>
                  <a:pt x="142239" y="0"/>
                </a:lnTo>
                <a:lnTo>
                  <a:pt x="134619" y="381"/>
                </a:lnTo>
                <a:lnTo>
                  <a:pt x="84835" y="12192"/>
                </a:lnTo>
                <a:lnTo>
                  <a:pt x="78485" y="15367"/>
                </a:lnTo>
                <a:lnTo>
                  <a:pt x="72262" y="18033"/>
                </a:lnTo>
                <a:lnTo>
                  <a:pt x="38734" y="41529"/>
                </a:lnTo>
                <a:lnTo>
                  <a:pt x="14858" y="71755"/>
                </a:lnTo>
                <a:lnTo>
                  <a:pt x="3175" y="101600"/>
                </a:lnTo>
                <a:lnTo>
                  <a:pt x="1777" y="107950"/>
                </a:lnTo>
                <a:lnTo>
                  <a:pt x="0" y="120523"/>
                </a:lnTo>
                <a:lnTo>
                  <a:pt x="0" y="134112"/>
                </a:lnTo>
                <a:lnTo>
                  <a:pt x="888" y="141350"/>
                </a:lnTo>
                <a:lnTo>
                  <a:pt x="1777" y="148081"/>
                </a:lnTo>
                <a:lnTo>
                  <a:pt x="3555" y="154431"/>
                </a:lnTo>
                <a:lnTo>
                  <a:pt x="5333" y="161162"/>
                </a:lnTo>
                <a:lnTo>
                  <a:pt x="24764" y="197357"/>
                </a:lnTo>
                <a:lnTo>
                  <a:pt x="28828" y="202819"/>
                </a:lnTo>
                <a:lnTo>
                  <a:pt x="38734" y="212725"/>
                </a:lnTo>
                <a:lnTo>
                  <a:pt x="44195" y="217677"/>
                </a:lnTo>
                <a:lnTo>
                  <a:pt x="49656" y="222250"/>
                </a:lnTo>
                <a:lnTo>
                  <a:pt x="45974" y="228981"/>
                </a:lnTo>
                <a:lnTo>
                  <a:pt x="21589" y="259714"/>
                </a:lnTo>
                <a:lnTo>
                  <a:pt x="17525" y="262381"/>
                </a:lnTo>
                <a:lnTo>
                  <a:pt x="13461" y="265175"/>
                </a:lnTo>
                <a:lnTo>
                  <a:pt x="9398" y="267843"/>
                </a:lnTo>
                <a:lnTo>
                  <a:pt x="4952" y="269620"/>
                </a:lnTo>
                <a:lnTo>
                  <a:pt x="0" y="271906"/>
                </a:lnTo>
                <a:lnTo>
                  <a:pt x="2158" y="271906"/>
                </a:lnTo>
                <a:lnTo>
                  <a:pt x="9016" y="272795"/>
                </a:lnTo>
                <a:lnTo>
                  <a:pt x="25273" y="272795"/>
                </a:lnTo>
                <a:lnTo>
                  <a:pt x="69468" y="261112"/>
                </a:lnTo>
                <a:lnTo>
                  <a:pt x="92075" y="244856"/>
                </a:lnTo>
                <a:lnTo>
                  <a:pt x="208152" y="244856"/>
                </a:lnTo>
                <a:lnTo>
                  <a:pt x="245236" y="225806"/>
                </a:lnTo>
                <a:lnTo>
                  <a:pt x="265556" y="208152"/>
                </a:lnTo>
                <a:lnTo>
                  <a:pt x="270128" y="203707"/>
                </a:lnTo>
                <a:lnTo>
                  <a:pt x="290829" y="171195"/>
                </a:lnTo>
                <a:lnTo>
                  <a:pt x="296672" y="153034"/>
                </a:lnTo>
                <a:lnTo>
                  <a:pt x="298068" y="146812"/>
                </a:lnTo>
                <a:lnTo>
                  <a:pt x="298957" y="140462"/>
                </a:lnTo>
                <a:lnTo>
                  <a:pt x="299796" y="134112"/>
                </a:lnTo>
                <a:lnTo>
                  <a:pt x="299847" y="120523"/>
                </a:lnTo>
                <a:lnTo>
                  <a:pt x="298068" y="107950"/>
                </a:lnTo>
                <a:lnTo>
                  <a:pt x="296672" y="101600"/>
                </a:lnTo>
                <a:lnTo>
                  <a:pt x="295401" y="95250"/>
                </a:lnTo>
                <a:lnTo>
                  <a:pt x="278129" y="60959"/>
                </a:lnTo>
                <a:lnTo>
                  <a:pt x="274065" y="56006"/>
                </a:lnTo>
                <a:lnTo>
                  <a:pt x="270128" y="51054"/>
                </a:lnTo>
                <a:lnTo>
                  <a:pt x="265556" y="46100"/>
                </a:lnTo>
                <a:lnTo>
                  <a:pt x="260984" y="41529"/>
                </a:lnTo>
                <a:lnTo>
                  <a:pt x="256031" y="36956"/>
                </a:lnTo>
                <a:lnTo>
                  <a:pt x="250570" y="32893"/>
                </a:lnTo>
                <a:lnTo>
                  <a:pt x="245236" y="28829"/>
                </a:lnTo>
                <a:lnTo>
                  <a:pt x="239775" y="25273"/>
                </a:lnTo>
                <a:lnTo>
                  <a:pt x="233933" y="21589"/>
                </a:lnTo>
                <a:lnTo>
                  <a:pt x="227583" y="18033"/>
                </a:lnTo>
                <a:lnTo>
                  <a:pt x="221233" y="15367"/>
                </a:lnTo>
                <a:lnTo>
                  <a:pt x="215010" y="12192"/>
                </a:lnTo>
                <a:lnTo>
                  <a:pt x="172974" y="1269"/>
                </a:lnTo>
                <a:lnTo>
                  <a:pt x="165226" y="381"/>
                </a:lnTo>
                <a:lnTo>
                  <a:pt x="157606" y="0"/>
                </a:lnTo>
                <a:close/>
              </a:path>
              <a:path extrusionOk="0" h="273050" w="300354">
                <a:moveTo>
                  <a:pt x="208152" y="244856"/>
                </a:moveTo>
                <a:lnTo>
                  <a:pt x="92075" y="244856"/>
                </a:lnTo>
                <a:lnTo>
                  <a:pt x="98805" y="247014"/>
                </a:lnTo>
                <a:lnTo>
                  <a:pt x="105663" y="249300"/>
                </a:lnTo>
                <a:lnTo>
                  <a:pt x="112902" y="250698"/>
                </a:lnTo>
                <a:lnTo>
                  <a:pt x="120141" y="251968"/>
                </a:lnTo>
                <a:lnTo>
                  <a:pt x="127380" y="253364"/>
                </a:lnTo>
                <a:lnTo>
                  <a:pt x="134619" y="254254"/>
                </a:lnTo>
                <a:lnTo>
                  <a:pt x="142239" y="254762"/>
                </a:lnTo>
                <a:lnTo>
                  <a:pt x="157606" y="254762"/>
                </a:lnTo>
                <a:lnTo>
                  <a:pt x="165226" y="254254"/>
                </a:lnTo>
                <a:lnTo>
                  <a:pt x="172974" y="253364"/>
                </a:lnTo>
                <a:lnTo>
                  <a:pt x="180212" y="251968"/>
                </a:lnTo>
                <a:lnTo>
                  <a:pt x="187451" y="250698"/>
                </a:lnTo>
                <a:lnTo>
                  <a:pt x="194690" y="248919"/>
                </a:lnTo>
                <a:lnTo>
                  <a:pt x="201422" y="247014"/>
                </a:lnTo>
                <a:lnTo>
                  <a:pt x="208152" y="244856"/>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35" name="Google Shape;1135;p54"/>
          <p:cNvSpPr/>
          <p:nvPr/>
        </p:nvSpPr>
        <p:spPr>
          <a:xfrm>
            <a:off x="1013430" y="1003648"/>
            <a:ext cx="164700" cy="124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36" name="Google Shape;1136;p54"/>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37" name="Google Shape;1137;p54"/>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38" name="Google Shape;1138;p54"/>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39" name="Google Shape;1139;p54"/>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40" name="Google Shape;1140;p54"/>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41" name="Google Shape;1141;p54"/>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42" name="Google Shape;1142;p54"/>
          <p:cNvSpPr/>
          <p:nvPr/>
        </p:nvSpPr>
        <p:spPr>
          <a:xfrm>
            <a:off x="356958" y="1861692"/>
            <a:ext cx="331200" cy="3384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43" name="Google Shape;1143;p54"/>
          <p:cNvSpPr txBox="1"/>
          <p:nvPr/>
        </p:nvSpPr>
        <p:spPr>
          <a:xfrm>
            <a:off x="2431925" y="183475"/>
            <a:ext cx="6551400" cy="142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18BAD4"/>
                </a:solidFill>
                <a:latin typeface="Georgia"/>
                <a:ea typeface="Georgia"/>
                <a:cs typeface="Georgia"/>
                <a:sym typeface="Georgia"/>
              </a:rPr>
              <a:t>Speech Synthesis Markup Language</a:t>
            </a:r>
            <a:endParaRPr>
              <a:solidFill>
                <a:schemeClr val="dk1"/>
              </a:solidFill>
            </a:endParaRPr>
          </a:p>
          <a:p>
            <a:pPr indent="0" lvl="0" marL="0" rtl="0" algn="ctr">
              <a:spcBef>
                <a:spcPts val="0"/>
              </a:spcBef>
              <a:spcAft>
                <a:spcPts val="0"/>
              </a:spcAft>
              <a:buNone/>
            </a:pPr>
            <a:r>
              <a:t/>
            </a:r>
            <a:endParaRPr b="1" sz="4000">
              <a:solidFill>
                <a:srgbClr val="18BAD4"/>
              </a:solidFill>
              <a:latin typeface="Georgia"/>
              <a:ea typeface="Georgia"/>
              <a:cs typeface="Georgia"/>
              <a:sym typeface="Georgia"/>
            </a:endParaRPr>
          </a:p>
        </p:txBody>
      </p:sp>
      <p:sp>
        <p:nvSpPr>
          <p:cNvPr id="1144" name="Google Shape;1144;p54"/>
          <p:cNvSpPr txBox="1"/>
          <p:nvPr/>
        </p:nvSpPr>
        <p:spPr>
          <a:xfrm>
            <a:off x="1003198" y="1811524"/>
            <a:ext cx="6994200" cy="3101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sz="3038">
                <a:solidFill>
                  <a:schemeClr val="accent6"/>
                </a:solidFill>
              </a:rPr>
              <a:t>Pronunciation Hints</a:t>
            </a:r>
            <a:endParaRPr sz="2400">
              <a:solidFill>
                <a:schemeClr val="lt1"/>
              </a:solidFill>
            </a:endParaRPr>
          </a:p>
          <a:p>
            <a:pPr indent="0" lvl="0" marL="0" rtl="0" algn="l">
              <a:spcBef>
                <a:spcPts val="1800"/>
              </a:spcBef>
              <a:spcAft>
                <a:spcPts val="0"/>
              </a:spcAft>
              <a:buClr>
                <a:srgbClr val="D07100"/>
              </a:buClr>
              <a:buSzPts val="3038"/>
              <a:buFont typeface="Arial"/>
              <a:buNone/>
            </a:pPr>
            <a:r>
              <a:rPr lang="en" sz="3038">
                <a:solidFill>
                  <a:srgbClr val="D07100"/>
                </a:solidFill>
              </a:rPr>
              <a:t>&lt;</a:t>
            </a:r>
            <a:r>
              <a:rPr lang="en" sz="3200">
                <a:solidFill>
                  <a:srgbClr val="66DFFF"/>
                </a:solidFill>
              </a:rPr>
              <a:t>say-as   interpret-as</a:t>
            </a:r>
            <a:r>
              <a:rPr lang="en" sz="3038">
                <a:solidFill>
                  <a:schemeClr val="lt1"/>
                </a:solidFill>
              </a:rPr>
              <a:t>="</a:t>
            </a:r>
            <a:r>
              <a:rPr lang="en" sz="3038">
                <a:solidFill>
                  <a:schemeClr val="accent3"/>
                </a:solidFill>
              </a:rPr>
              <a:t>spell-out</a:t>
            </a:r>
            <a:r>
              <a:rPr lang="en" sz="3038">
                <a:solidFill>
                  <a:schemeClr val="lt1"/>
                </a:solidFill>
              </a:rPr>
              <a:t>"</a:t>
            </a:r>
            <a:r>
              <a:rPr lang="en" sz="3038">
                <a:solidFill>
                  <a:srgbClr val="D07100"/>
                </a:solidFill>
              </a:rPr>
              <a:t>&gt;</a:t>
            </a:r>
            <a:endParaRPr sz="2400">
              <a:solidFill>
                <a:schemeClr val="lt1"/>
              </a:solidFill>
            </a:endParaRPr>
          </a:p>
          <a:p>
            <a:pPr indent="0" lvl="0" marL="0" rtl="0" algn="l">
              <a:spcBef>
                <a:spcPts val="1800"/>
              </a:spcBef>
              <a:spcAft>
                <a:spcPts val="0"/>
              </a:spcAft>
              <a:buClr>
                <a:schemeClr val="lt1"/>
              </a:buClr>
              <a:buSzPts val="3038"/>
              <a:buFont typeface="Arial"/>
              <a:buNone/>
            </a:pPr>
            <a:r>
              <a:rPr lang="en" sz="3038">
                <a:solidFill>
                  <a:schemeClr val="lt1"/>
                </a:solidFill>
              </a:rPr>
              <a:t>API</a:t>
            </a:r>
            <a:endParaRPr sz="2400">
              <a:solidFill>
                <a:schemeClr val="lt1"/>
              </a:solidFill>
            </a:endParaRPr>
          </a:p>
          <a:p>
            <a:pPr indent="0" lvl="0" marL="0" rtl="0" algn="l">
              <a:spcBef>
                <a:spcPts val="1800"/>
              </a:spcBef>
              <a:spcAft>
                <a:spcPts val="0"/>
              </a:spcAft>
              <a:buClr>
                <a:srgbClr val="D07100"/>
              </a:buClr>
              <a:buSzPts val="3038"/>
              <a:buFont typeface="Arial"/>
              <a:buNone/>
            </a:pPr>
            <a:r>
              <a:rPr lang="en" sz="3038">
                <a:solidFill>
                  <a:srgbClr val="D07100"/>
                </a:solidFill>
              </a:rPr>
              <a:t>&lt;/</a:t>
            </a:r>
            <a:r>
              <a:rPr lang="en" sz="3200">
                <a:solidFill>
                  <a:srgbClr val="66DFFF"/>
                </a:solidFill>
              </a:rPr>
              <a:t>say-as</a:t>
            </a:r>
            <a:r>
              <a:rPr lang="en" sz="3038">
                <a:solidFill>
                  <a:srgbClr val="D07100"/>
                </a:solidFill>
              </a:rPr>
              <a:t>&gt;</a:t>
            </a:r>
            <a:endParaRPr b="1" sz="3038">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27" name="Shape 227"/>
        <p:cNvGrpSpPr/>
        <p:nvPr/>
      </p:nvGrpSpPr>
      <p:grpSpPr>
        <a:xfrm>
          <a:off x="0" y="0"/>
          <a:ext cx="0" cy="0"/>
          <a:chOff x="0" y="0"/>
          <a:chExt cx="0" cy="0"/>
        </a:xfrm>
      </p:grpSpPr>
      <p:sp>
        <p:nvSpPr>
          <p:cNvPr id="228" name="Google Shape;228;p28"/>
          <p:cNvSpPr/>
          <p:nvPr/>
        </p:nvSpPr>
        <p:spPr>
          <a:xfrm>
            <a:off x="0" y="0"/>
            <a:ext cx="9144000" cy="5143500"/>
          </a:xfrm>
          <a:custGeom>
            <a:rect b="b" l="l" r="r" t="t"/>
            <a:pathLst>
              <a:path extrusionOk="0" h="5143500" w="9144000">
                <a:moveTo>
                  <a:pt x="0" y="5143500"/>
                </a:moveTo>
                <a:lnTo>
                  <a:pt x="9144000" y="5143500"/>
                </a:lnTo>
                <a:lnTo>
                  <a:pt x="9144000" y="0"/>
                </a:lnTo>
                <a:lnTo>
                  <a:pt x="0" y="0"/>
                </a:lnTo>
                <a:lnTo>
                  <a:pt x="0" y="5143500"/>
                </a:lnTo>
                <a:close/>
              </a:path>
            </a:pathLst>
          </a:custGeom>
          <a:solidFill>
            <a:srgbClr val="0D29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9" name="Google Shape;229;p28"/>
          <p:cNvSpPr/>
          <p:nvPr/>
        </p:nvSpPr>
        <p:spPr>
          <a:xfrm>
            <a:off x="0" y="619125"/>
            <a:ext cx="9396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0" name="Google Shape;230;p28"/>
          <p:cNvSpPr/>
          <p:nvPr/>
        </p:nvSpPr>
        <p:spPr>
          <a:xfrm>
            <a:off x="410946" y="1993900"/>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1" name="Google Shape;231;p28"/>
          <p:cNvSpPr/>
          <p:nvPr/>
        </p:nvSpPr>
        <p:spPr>
          <a:xfrm>
            <a:off x="0" y="2811526"/>
            <a:ext cx="696595" cy="710564"/>
          </a:xfrm>
          <a:custGeom>
            <a:rect b="b" l="l" r="r" t="t"/>
            <a:pathLst>
              <a:path extrusionOk="0" h="710564" w="696595">
                <a:moveTo>
                  <a:pt x="0" y="571006"/>
                </a:moveTo>
                <a:lnTo>
                  <a:pt x="79816" y="710184"/>
                </a:lnTo>
                <a:lnTo>
                  <a:pt x="492429" y="710184"/>
                </a:lnTo>
                <a:lnTo>
                  <a:pt x="696074" y="355092"/>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2" name="Google Shape;232;p28"/>
          <p:cNvSpPr/>
          <p:nvPr/>
        </p:nvSpPr>
        <p:spPr>
          <a:xfrm>
            <a:off x="638175" y="31926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3" name="Google Shape;233;p28"/>
          <p:cNvSpPr/>
          <p:nvPr/>
        </p:nvSpPr>
        <p:spPr>
          <a:xfrm>
            <a:off x="752475" y="1201800"/>
            <a:ext cx="820419" cy="710564"/>
          </a:xfrm>
          <a:custGeom>
            <a:rect b="b" l="l" r="r" t="t"/>
            <a:pathLst>
              <a:path extrusionOk="0" h="710564" w="820419">
                <a:moveTo>
                  <a:pt x="0" y="355091"/>
                </a:moveTo>
                <a:lnTo>
                  <a:pt x="203644" y="710057"/>
                </a:lnTo>
                <a:lnTo>
                  <a:pt x="616204" y="710057"/>
                </a:lnTo>
                <a:lnTo>
                  <a:pt x="819912" y="355091"/>
                </a:lnTo>
                <a:lnTo>
                  <a:pt x="616204" y="0"/>
                </a:lnTo>
                <a:lnTo>
                  <a:pt x="203644" y="0"/>
                </a:lnTo>
                <a:lnTo>
                  <a:pt x="0" y="355091"/>
                </a:lnTo>
                <a:close/>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4" name="Google Shape;234;p28"/>
          <p:cNvSpPr/>
          <p:nvPr/>
        </p:nvSpPr>
        <p:spPr>
          <a:xfrm>
            <a:off x="657225" y="4380179"/>
            <a:ext cx="359409" cy="310514"/>
          </a:xfrm>
          <a:custGeom>
            <a:rect b="b" l="l" r="r" t="t"/>
            <a:pathLst>
              <a:path extrusionOk="0" h="310514" w="359409">
                <a:moveTo>
                  <a:pt x="269747" y="0"/>
                </a:moveTo>
                <a:lnTo>
                  <a:pt x="89039" y="0"/>
                </a:lnTo>
                <a:lnTo>
                  <a:pt x="0" y="155244"/>
                </a:lnTo>
                <a:lnTo>
                  <a:pt x="89039" y="310489"/>
                </a:lnTo>
                <a:lnTo>
                  <a:pt x="269747" y="310489"/>
                </a:lnTo>
                <a:lnTo>
                  <a:pt x="358800" y="155244"/>
                </a:lnTo>
                <a:lnTo>
                  <a:pt x="269747"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5" name="Google Shape;235;p28"/>
          <p:cNvSpPr/>
          <p:nvPr/>
        </p:nvSpPr>
        <p:spPr>
          <a:xfrm>
            <a:off x="986853" y="1517522"/>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6" name="Google Shape;236;p28"/>
          <p:cNvSpPr/>
          <p:nvPr/>
        </p:nvSpPr>
        <p:spPr>
          <a:xfrm>
            <a:off x="1081277" y="1394586"/>
            <a:ext cx="257175" cy="325119"/>
          </a:xfrm>
          <a:custGeom>
            <a:rect b="b" l="l" r="r" t="t"/>
            <a:pathLst>
              <a:path extrusionOk="0" h="325119" w="257175">
                <a:moveTo>
                  <a:pt x="132194" y="0"/>
                </a:moveTo>
                <a:lnTo>
                  <a:pt x="104127" y="30607"/>
                </a:lnTo>
                <a:lnTo>
                  <a:pt x="100050" y="42290"/>
                </a:lnTo>
                <a:lnTo>
                  <a:pt x="84226" y="77088"/>
                </a:lnTo>
                <a:lnTo>
                  <a:pt x="52565" y="109727"/>
                </a:lnTo>
                <a:lnTo>
                  <a:pt x="30124" y="130175"/>
                </a:lnTo>
                <a:lnTo>
                  <a:pt x="0" y="130175"/>
                </a:lnTo>
                <a:lnTo>
                  <a:pt x="0" y="280670"/>
                </a:lnTo>
                <a:lnTo>
                  <a:pt x="31648" y="280670"/>
                </a:lnTo>
                <a:lnTo>
                  <a:pt x="41859" y="285750"/>
                </a:lnTo>
                <a:lnTo>
                  <a:pt x="56134" y="291973"/>
                </a:lnTo>
                <a:lnTo>
                  <a:pt x="94945" y="306704"/>
                </a:lnTo>
                <a:lnTo>
                  <a:pt x="150063" y="321563"/>
                </a:lnTo>
                <a:lnTo>
                  <a:pt x="180174" y="324612"/>
                </a:lnTo>
                <a:lnTo>
                  <a:pt x="196469" y="324612"/>
                </a:lnTo>
                <a:lnTo>
                  <a:pt x="233299" y="310768"/>
                </a:lnTo>
                <a:lnTo>
                  <a:pt x="234822" y="296037"/>
                </a:lnTo>
                <a:lnTo>
                  <a:pt x="234315" y="292480"/>
                </a:lnTo>
                <a:lnTo>
                  <a:pt x="233299" y="289433"/>
                </a:lnTo>
                <a:lnTo>
                  <a:pt x="231266" y="286258"/>
                </a:lnTo>
                <a:lnTo>
                  <a:pt x="228219" y="283717"/>
                </a:lnTo>
                <a:lnTo>
                  <a:pt x="230759" y="283210"/>
                </a:lnTo>
                <a:lnTo>
                  <a:pt x="243966" y="250571"/>
                </a:lnTo>
                <a:lnTo>
                  <a:pt x="243966" y="245999"/>
                </a:lnTo>
                <a:lnTo>
                  <a:pt x="243459" y="243459"/>
                </a:lnTo>
                <a:lnTo>
                  <a:pt x="242443" y="241426"/>
                </a:lnTo>
                <a:lnTo>
                  <a:pt x="239903" y="237871"/>
                </a:lnTo>
                <a:lnTo>
                  <a:pt x="238378" y="236347"/>
                </a:lnTo>
                <a:lnTo>
                  <a:pt x="236855" y="234696"/>
                </a:lnTo>
                <a:lnTo>
                  <a:pt x="251078" y="202057"/>
                </a:lnTo>
                <a:lnTo>
                  <a:pt x="251078" y="196976"/>
                </a:lnTo>
                <a:lnTo>
                  <a:pt x="250571" y="194437"/>
                </a:lnTo>
                <a:lnTo>
                  <a:pt x="248538" y="190373"/>
                </a:lnTo>
                <a:lnTo>
                  <a:pt x="245490" y="187325"/>
                </a:lnTo>
                <a:lnTo>
                  <a:pt x="243459" y="185800"/>
                </a:lnTo>
                <a:lnTo>
                  <a:pt x="245490" y="185165"/>
                </a:lnTo>
                <a:lnTo>
                  <a:pt x="254127" y="173989"/>
                </a:lnTo>
                <a:lnTo>
                  <a:pt x="254762" y="171450"/>
                </a:lnTo>
                <a:lnTo>
                  <a:pt x="256794" y="153035"/>
                </a:lnTo>
                <a:lnTo>
                  <a:pt x="255778" y="147954"/>
                </a:lnTo>
                <a:lnTo>
                  <a:pt x="253746" y="143890"/>
                </a:lnTo>
                <a:lnTo>
                  <a:pt x="206756" y="128015"/>
                </a:lnTo>
                <a:lnTo>
                  <a:pt x="132194" y="122936"/>
                </a:lnTo>
                <a:lnTo>
                  <a:pt x="135762" y="116839"/>
                </a:lnTo>
                <a:lnTo>
                  <a:pt x="148018" y="77088"/>
                </a:lnTo>
                <a:lnTo>
                  <a:pt x="152615" y="32130"/>
                </a:lnTo>
                <a:lnTo>
                  <a:pt x="152615" y="16763"/>
                </a:lnTo>
                <a:lnTo>
                  <a:pt x="136296" y="508"/>
                </a:lnTo>
                <a:lnTo>
                  <a:pt x="1321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7" name="Google Shape;237;p28"/>
          <p:cNvSpPr/>
          <p:nvPr/>
        </p:nvSpPr>
        <p:spPr>
          <a:xfrm>
            <a:off x="203193" y="3022726"/>
            <a:ext cx="166370" cy="288289"/>
          </a:xfrm>
          <a:custGeom>
            <a:rect b="b" l="l" r="r" t="t"/>
            <a:pathLst>
              <a:path extrusionOk="0" h="288289" w="166370">
                <a:moveTo>
                  <a:pt x="147847" y="0"/>
                </a:moveTo>
                <a:lnTo>
                  <a:pt x="18028" y="0"/>
                </a:lnTo>
                <a:lnTo>
                  <a:pt x="14256" y="381"/>
                </a:lnTo>
                <a:lnTo>
                  <a:pt x="0" y="270637"/>
                </a:lnTo>
                <a:lnTo>
                  <a:pt x="260" y="273431"/>
                </a:lnTo>
                <a:lnTo>
                  <a:pt x="18028" y="287781"/>
                </a:lnTo>
                <a:lnTo>
                  <a:pt x="147847" y="287781"/>
                </a:lnTo>
                <a:lnTo>
                  <a:pt x="165685" y="272669"/>
                </a:lnTo>
                <a:lnTo>
                  <a:pt x="82937" y="272669"/>
                </a:lnTo>
                <a:lnTo>
                  <a:pt x="80550" y="272415"/>
                </a:lnTo>
                <a:lnTo>
                  <a:pt x="70974" y="260731"/>
                </a:lnTo>
                <a:lnTo>
                  <a:pt x="71329" y="258318"/>
                </a:lnTo>
                <a:lnTo>
                  <a:pt x="82937" y="248793"/>
                </a:lnTo>
                <a:lnTo>
                  <a:pt x="165970" y="248793"/>
                </a:lnTo>
                <a:lnTo>
                  <a:pt x="165970" y="233806"/>
                </a:lnTo>
                <a:lnTo>
                  <a:pt x="18028" y="233806"/>
                </a:lnTo>
                <a:lnTo>
                  <a:pt x="18028" y="35941"/>
                </a:lnTo>
                <a:lnTo>
                  <a:pt x="165970" y="35941"/>
                </a:lnTo>
                <a:lnTo>
                  <a:pt x="165970" y="21590"/>
                </a:lnTo>
                <a:lnTo>
                  <a:pt x="77819" y="21590"/>
                </a:lnTo>
                <a:lnTo>
                  <a:pt x="76092" y="21209"/>
                </a:lnTo>
                <a:lnTo>
                  <a:pt x="75076" y="20574"/>
                </a:lnTo>
                <a:lnTo>
                  <a:pt x="74047" y="19177"/>
                </a:lnTo>
                <a:lnTo>
                  <a:pt x="73717" y="17780"/>
                </a:lnTo>
                <a:lnTo>
                  <a:pt x="74047" y="16129"/>
                </a:lnTo>
                <a:lnTo>
                  <a:pt x="76092" y="14097"/>
                </a:lnTo>
                <a:lnTo>
                  <a:pt x="77819" y="13716"/>
                </a:lnTo>
                <a:lnTo>
                  <a:pt x="165419" y="13716"/>
                </a:lnTo>
                <a:lnTo>
                  <a:pt x="164598" y="11049"/>
                </a:lnTo>
                <a:lnTo>
                  <a:pt x="151619" y="381"/>
                </a:lnTo>
                <a:lnTo>
                  <a:pt x="147847" y="0"/>
                </a:lnTo>
                <a:close/>
              </a:path>
              <a:path extrusionOk="0" h="288289"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89" w="166370">
                <a:moveTo>
                  <a:pt x="165970" y="35941"/>
                </a:moveTo>
                <a:lnTo>
                  <a:pt x="147847" y="35941"/>
                </a:lnTo>
                <a:lnTo>
                  <a:pt x="147847" y="233806"/>
                </a:lnTo>
                <a:lnTo>
                  <a:pt x="165970" y="233806"/>
                </a:lnTo>
                <a:lnTo>
                  <a:pt x="165970" y="35941"/>
                </a:lnTo>
                <a:close/>
              </a:path>
              <a:path extrusionOk="0" h="288289" w="166370">
                <a:moveTo>
                  <a:pt x="165419" y="13716"/>
                </a:moveTo>
                <a:lnTo>
                  <a:pt x="88055" y="13716"/>
                </a:lnTo>
                <a:lnTo>
                  <a:pt x="89770" y="14097"/>
                </a:lnTo>
                <a:lnTo>
                  <a:pt x="91815" y="16129"/>
                </a:lnTo>
                <a:lnTo>
                  <a:pt x="92157" y="17780"/>
                </a:lnTo>
                <a:lnTo>
                  <a:pt x="91815" y="19177"/>
                </a:lnTo>
                <a:lnTo>
                  <a:pt x="90799" y="20574"/>
                </a:lnTo>
                <a:lnTo>
                  <a:pt x="89770" y="21209"/>
                </a:lnTo>
                <a:lnTo>
                  <a:pt x="88055" y="21590"/>
                </a:lnTo>
                <a:lnTo>
                  <a:pt x="165970" y="21590"/>
                </a:lnTo>
                <a:lnTo>
                  <a:pt x="165934" y="17780"/>
                </a:lnTo>
                <a:lnTo>
                  <a:pt x="165614" y="14350"/>
                </a:lnTo>
                <a:lnTo>
                  <a:pt x="165419" y="13716"/>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8" name="Google Shape;238;p28"/>
          <p:cNvSpPr/>
          <p:nvPr/>
        </p:nvSpPr>
        <p:spPr>
          <a:xfrm>
            <a:off x="353563" y="1007118"/>
            <a:ext cx="121200" cy="269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9" name="Google Shape;239;p28"/>
          <p:cNvSpPr/>
          <p:nvPr/>
        </p:nvSpPr>
        <p:spPr>
          <a:xfrm>
            <a:off x="295732" y="877697"/>
            <a:ext cx="247650" cy="296544"/>
          </a:xfrm>
          <a:custGeom>
            <a:rect b="b" l="l" r="r" t="t"/>
            <a:pathLst>
              <a:path extrusionOk="0" h="296544" w="247650">
                <a:moveTo>
                  <a:pt x="172986" y="296163"/>
                </a:moveTo>
                <a:lnTo>
                  <a:pt x="175933" y="283210"/>
                </a:lnTo>
                <a:lnTo>
                  <a:pt x="180022" y="270890"/>
                </a:lnTo>
                <a:lnTo>
                  <a:pt x="201714" y="228726"/>
                </a:lnTo>
                <a:lnTo>
                  <a:pt x="214617" y="209930"/>
                </a:lnTo>
                <a:lnTo>
                  <a:pt x="221068" y="200532"/>
                </a:lnTo>
                <a:lnTo>
                  <a:pt x="241592" y="160654"/>
                </a:lnTo>
                <a:lnTo>
                  <a:pt x="246862" y="130175"/>
                </a:lnTo>
                <a:lnTo>
                  <a:pt x="247459" y="123698"/>
                </a:lnTo>
                <a:lnTo>
                  <a:pt x="246278" y="110870"/>
                </a:lnTo>
                <a:lnTo>
                  <a:pt x="244525" y="98551"/>
                </a:lnTo>
                <a:lnTo>
                  <a:pt x="226352" y="54610"/>
                </a:lnTo>
                <a:lnTo>
                  <a:pt x="192925" y="21208"/>
                </a:lnTo>
                <a:lnTo>
                  <a:pt x="148361" y="2412"/>
                </a:lnTo>
                <a:lnTo>
                  <a:pt x="123723" y="0"/>
                </a:lnTo>
                <a:lnTo>
                  <a:pt x="75641" y="10032"/>
                </a:lnTo>
                <a:lnTo>
                  <a:pt x="36347" y="36322"/>
                </a:lnTo>
                <a:lnTo>
                  <a:pt x="9969" y="75691"/>
                </a:lnTo>
                <a:lnTo>
                  <a:pt x="0" y="123698"/>
                </a:lnTo>
                <a:lnTo>
                  <a:pt x="9969" y="171195"/>
                </a:lnTo>
                <a:lnTo>
                  <a:pt x="32842" y="209930"/>
                </a:lnTo>
                <a:lnTo>
                  <a:pt x="45745" y="228726"/>
                </a:lnTo>
                <a:lnTo>
                  <a:pt x="51587" y="238632"/>
                </a:lnTo>
                <a:lnTo>
                  <a:pt x="57467" y="248665"/>
                </a:lnTo>
                <a:lnTo>
                  <a:pt x="62737" y="259206"/>
                </a:lnTo>
                <a:lnTo>
                  <a:pt x="67436" y="270890"/>
                </a:lnTo>
                <a:lnTo>
                  <a:pt x="71526" y="283210"/>
                </a:lnTo>
                <a:lnTo>
                  <a:pt x="74472" y="296163"/>
                </a:lnTo>
              </a:path>
            </a:pathLst>
          </a:custGeom>
          <a:noFill/>
          <a:ln cap="flat" cmpd="sng" w="12150">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0" name="Google Shape;240;p28"/>
          <p:cNvSpPr/>
          <p:nvPr/>
        </p:nvSpPr>
        <p:spPr>
          <a:xfrm>
            <a:off x="369984" y="1001276"/>
            <a:ext cx="115500" cy="180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1" name="Google Shape;241;p28"/>
          <p:cNvSpPr/>
          <p:nvPr/>
        </p:nvSpPr>
        <p:spPr>
          <a:xfrm>
            <a:off x="1229486" y="3310509"/>
            <a:ext cx="264794" cy="264795"/>
          </a:xfrm>
          <a:custGeom>
            <a:rect b="b" l="l" r="r" t="t"/>
            <a:pathLst>
              <a:path extrusionOk="0" h="264795" w="264794">
                <a:moveTo>
                  <a:pt x="132079" y="0"/>
                </a:moveTo>
                <a:lnTo>
                  <a:pt x="125349" y="508"/>
                </a:lnTo>
                <a:lnTo>
                  <a:pt x="118744" y="1016"/>
                </a:lnTo>
                <a:lnTo>
                  <a:pt x="112013" y="1524"/>
                </a:lnTo>
                <a:lnTo>
                  <a:pt x="105409" y="3048"/>
                </a:lnTo>
                <a:lnTo>
                  <a:pt x="99313" y="4572"/>
                </a:lnTo>
                <a:lnTo>
                  <a:pt x="93090" y="6096"/>
                </a:lnTo>
                <a:lnTo>
                  <a:pt x="86994" y="8128"/>
                </a:lnTo>
                <a:lnTo>
                  <a:pt x="80899" y="10668"/>
                </a:lnTo>
                <a:lnTo>
                  <a:pt x="74675" y="13335"/>
                </a:lnTo>
                <a:lnTo>
                  <a:pt x="69087" y="16383"/>
                </a:lnTo>
                <a:lnTo>
                  <a:pt x="63500" y="19431"/>
                </a:lnTo>
                <a:lnTo>
                  <a:pt x="30187" y="48133"/>
                </a:lnTo>
                <a:lnTo>
                  <a:pt x="15862" y="69596"/>
                </a:lnTo>
                <a:lnTo>
                  <a:pt x="12788" y="75184"/>
                </a:lnTo>
                <a:lnTo>
                  <a:pt x="10236" y="80899"/>
                </a:lnTo>
                <a:lnTo>
                  <a:pt x="8191" y="86995"/>
                </a:lnTo>
                <a:lnTo>
                  <a:pt x="6134" y="93091"/>
                </a:lnTo>
                <a:lnTo>
                  <a:pt x="0" y="125349"/>
                </a:lnTo>
                <a:lnTo>
                  <a:pt x="0" y="132461"/>
                </a:lnTo>
                <a:lnTo>
                  <a:pt x="0" y="139192"/>
                </a:lnTo>
                <a:lnTo>
                  <a:pt x="520" y="145796"/>
                </a:lnTo>
                <a:lnTo>
                  <a:pt x="10236" y="183642"/>
                </a:lnTo>
                <a:lnTo>
                  <a:pt x="15862" y="195453"/>
                </a:lnTo>
                <a:lnTo>
                  <a:pt x="18922" y="201041"/>
                </a:lnTo>
                <a:lnTo>
                  <a:pt x="48132" y="234315"/>
                </a:lnTo>
                <a:lnTo>
                  <a:pt x="69087" y="248666"/>
                </a:lnTo>
                <a:lnTo>
                  <a:pt x="74675" y="251714"/>
                </a:lnTo>
                <a:lnTo>
                  <a:pt x="112013" y="263017"/>
                </a:lnTo>
                <a:lnTo>
                  <a:pt x="125349" y="264541"/>
                </a:lnTo>
                <a:lnTo>
                  <a:pt x="132079" y="264541"/>
                </a:lnTo>
                <a:lnTo>
                  <a:pt x="139191" y="264541"/>
                </a:lnTo>
                <a:lnTo>
                  <a:pt x="145796" y="264033"/>
                </a:lnTo>
                <a:lnTo>
                  <a:pt x="152526" y="263017"/>
                </a:lnTo>
                <a:lnTo>
                  <a:pt x="158622" y="262001"/>
                </a:lnTo>
                <a:lnTo>
                  <a:pt x="165353" y="260477"/>
                </a:lnTo>
                <a:lnTo>
                  <a:pt x="171450" y="258445"/>
                </a:lnTo>
                <a:lnTo>
                  <a:pt x="177546" y="256413"/>
                </a:lnTo>
                <a:lnTo>
                  <a:pt x="183769" y="254381"/>
                </a:lnTo>
                <a:lnTo>
                  <a:pt x="189356" y="251714"/>
                </a:lnTo>
                <a:lnTo>
                  <a:pt x="194944" y="248666"/>
                </a:lnTo>
                <a:lnTo>
                  <a:pt x="200659" y="245618"/>
                </a:lnTo>
                <a:lnTo>
                  <a:pt x="234441" y="216408"/>
                </a:lnTo>
                <a:lnTo>
                  <a:pt x="248157" y="195453"/>
                </a:lnTo>
                <a:lnTo>
                  <a:pt x="251206" y="189865"/>
                </a:lnTo>
                <a:lnTo>
                  <a:pt x="253872" y="183642"/>
                </a:lnTo>
                <a:lnTo>
                  <a:pt x="256412" y="178054"/>
                </a:lnTo>
                <a:lnTo>
                  <a:pt x="258444" y="171958"/>
                </a:lnTo>
                <a:lnTo>
                  <a:pt x="260476" y="165227"/>
                </a:lnTo>
                <a:lnTo>
                  <a:pt x="261493" y="159131"/>
                </a:lnTo>
                <a:lnTo>
                  <a:pt x="263016" y="152527"/>
                </a:lnTo>
                <a:lnTo>
                  <a:pt x="263525" y="145796"/>
                </a:lnTo>
                <a:lnTo>
                  <a:pt x="264032" y="139192"/>
                </a:lnTo>
                <a:lnTo>
                  <a:pt x="264541" y="132461"/>
                </a:lnTo>
                <a:lnTo>
                  <a:pt x="264032" y="125349"/>
                </a:lnTo>
                <a:lnTo>
                  <a:pt x="263525" y="118745"/>
                </a:lnTo>
                <a:lnTo>
                  <a:pt x="263016" y="112014"/>
                </a:lnTo>
                <a:lnTo>
                  <a:pt x="261493" y="105918"/>
                </a:lnTo>
                <a:lnTo>
                  <a:pt x="260476" y="99314"/>
                </a:lnTo>
                <a:lnTo>
                  <a:pt x="248157" y="69596"/>
                </a:lnTo>
                <a:lnTo>
                  <a:pt x="245109" y="64008"/>
                </a:lnTo>
                <a:lnTo>
                  <a:pt x="216407" y="30226"/>
                </a:lnTo>
                <a:lnTo>
                  <a:pt x="194944" y="16383"/>
                </a:lnTo>
                <a:lnTo>
                  <a:pt x="189356" y="13335"/>
                </a:lnTo>
                <a:lnTo>
                  <a:pt x="158622" y="3048"/>
                </a:lnTo>
                <a:lnTo>
                  <a:pt x="152526" y="1524"/>
                </a:lnTo>
                <a:lnTo>
                  <a:pt x="145796" y="1016"/>
                </a:lnTo>
                <a:lnTo>
                  <a:pt x="139191" y="508"/>
                </a:lnTo>
                <a:lnTo>
                  <a:pt x="132079"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2" name="Google Shape;242;p28"/>
          <p:cNvSpPr/>
          <p:nvPr/>
        </p:nvSpPr>
        <p:spPr>
          <a:xfrm>
            <a:off x="1250683" y="3331717"/>
            <a:ext cx="331200" cy="3384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3" name="Google Shape;243;p28"/>
          <p:cNvSpPr/>
          <p:nvPr/>
        </p:nvSpPr>
        <p:spPr>
          <a:xfrm>
            <a:off x="542925" y="3612134"/>
            <a:ext cx="820419" cy="710564"/>
          </a:xfrm>
          <a:custGeom>
            <a:rect b="b" l="l" r="r" t="t"/>
            <a:pathLst>
              <a:path extrusionOk="0" h="710564" w="820419">
                <a:moveTo>
                  <a:pt x="0" y="355091"/>
                </a:moveTo>
                <a:lnTo>
                  <a:pt x="203644" y="710145"/>
                </a:lnTo>
                <a:lnTo>
                  <a:pt x="616254" y="710145"/>
                </a:lnTo>
                <a:lnTo>
                  <a:pt x="819912" y="355091"/>
                </a:lnTo>
                <a:lnTo>
                  <a:pt x="616254" y="0"/>
                </a:lnTo>
                <a:lnTo>
                  <a:pt x="203644" y="0"/>
                </a:lnTo>
                <a:lnTo>
                  <a:pt x="0" y="355091"/>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4" name="Google Shape;244;p28"/>
          <p:cNvSpPr/>
          <p:nvPr/>
        </p:nvSpPr>
        <p:spPr>
          <a:xfrm>
            <a:off x="728992" y="424687"/>
            <a:ext cx="429259" cy="371475"/>
          </a:xfrm>
          <a:custGeom>
            <a:rect b="b" l="l" r="r" t="t"/>
            <a:pathLst>
              <a:path extrusionOk="0" h="371475" w="429259">
                <a:moveTo>
                  <a:pt x="322287" y="0"/>
                </a:moveTo>
                <a:lnTo>
                  <a:pt x="106426" y="0"/>
                </a:lnTo>
                <a:lnTo>
                  <a:pt x="0" y="185547"/>
                </a:lnTo>
                <a:lnTo>
                  <a:pt x="106426" y="371094"/>
                </a:lnTo>
                <a:lnTo>
                  <a:pt x="322287" y="371094"/>
                </a:lnTo>
                <a:lnTo>
                  <a:pt x="428701" y="185547"/>
                </a:lnTo>
                <a:lnTo>
                  <a:pt x="322287"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5" name="Google Shape;245;p28"/>
          <p:cNvSpPr/>
          <p:nvPr/>
        </p:nvSpPr>
        <p:spPr>
          <a:xfrm>
            <a:off x="0" y="3996029"/>
            <a:ext cx="704850" cy="709929"/>
          </a:xfrm>
          <a:custGeom>
            <a:rect b="b" l="l" r="r" t="t"/>
            <a:pathLst>
              <a:path extrusionOk="0" h="709929" w="704850">
                <a:moveTo>
                  <a:pt x="501294" y="0"/>
                </a:moveTo>
                <a:lnTo>
                  <a:pt x="88503" y="0"/>
                </a:lnTo>
                <a:lnTo>
                  <a:pt x="0" y="154301"/>
                </a:lnTo>
                <a:lnTo>
                  <a:pt x="0" y="555482"/>
                </a:lnTo>
                <a:lnTo>
                  <a:pt x="88503" y="709790"/>
                </a:lnTo>
                <a:lnTo>
                  <a:pt x="501294" y="709790"/>
                </a:lnTo>
                <a:lnTo>
                  <a:pt x="704850" y="354888"/>
                </a:lnTo>
                <a:lnTo>
                  <a:pt x="5012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6" name="Google Shape;246;p28"/>
          <p:cNvSpPr/>
          <p:nvPr/>
        </p:nvSpPr>
        <p:spPr>
          <a:xfrm>
            <a:off x="411200" y="258572"/>
            <a:ext cx="359409" cy="310515"/>
          </a:xfrm>
          <a:custGeom>
            <a:rect b="b" l="l" r="r" t="t"/>
            <a:pathLst>
              <a:path extrusionOk="0" h="310515" w="359409">
                <a:moveTo>
                  <a:pt x="0" y="155320"/>
                </a:moveTo>
                <a:lnTo>
                  <a:pt x="89039" y="310514"/>
                </a:lnTo>
                <a:lnTo>
                  <a:pt x="269748" y="310514"/>
                </a:lnTo>
                <a:lnTo>
                  <a:pt x="358800" y="155320"/>
                </a:lnTo>
                <a:lnTo>
                  <a:pt x="269748" y="0"/>
                </a:lnTo>
                <a:lnTo>
                  <a:pt x="89039" y="0"/>
                </a:lnTo>
                <a:lnTo>
                  <a:pt x="0" y="155320"/>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7" name="Google Shape;247;p28"/>
          <p:cNvSpPr/>
          <p:nvPr/>
        </p:nvSpPr>
        <p:spPr>
          <a:xfrm>
            <a:off x="828852" y="3843146"/>
            <a:ext cx="248100" cy="2481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8" name="Google Shape;248;p28"/>
          <p:cNvSpPr/>
          <p:nvPr/>
        </p:nvSpPr>
        <p:spPr>
          <a:xfrm>
            <a:off x="67091" y="1681733"/>
            <a:ext cx="455700" cy="4371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9" name="Google Shape;249;p28"/>
          <p:cNvSpPr/>
          <p:nvPr/>
        </p:nvSpPr>
        <p:spPr>
          <a:xfrm>
            <a:off x="144945" y="4214495"/>
            <a:ext cx="300355" cy="273050"/>
          </a:xfrm>
          <a:custGeom>
            <a:rect b="b" l="l" r="r" t="t"/>
            <a:pathLst>
              <a:path extrusionOk="0" h="273050" w="300355">
                <a:moveTo>
                  <a:pt x="157632" y="0"/>
                </a:moveTo>
                <a:lnTo>
                  <a:pt x="142278" y="0"/>
                </a:lnTo>
                <a:lnTo>
                  <a:pt x="134607" y="469"/>
                </a:lnTo>
                <a:lnTo>
                  <a:pt x="84912" y="12217"/>
                </a:lnTo>
                <a:lnTo>
                  <a:pt x="78587" y="15379"/>
                </a:lnTo>
                <a:lnTo>
                  <a:pt x="72263" y="18072"/>
                </a:lnTo>
                <a:lnTo>
                  <a:pt x="38836" y="41567"/>
                </a:lnTo>
                <a:lnTo>
                  <a:pt x="14909" y="71843"/>
                </a:lnTo>
                <a:lnTo>
                  <a:pt x="1790" y="107975"/>
                </a:lnTo>
                <a:lnTo>
                  <a:pt x="0" y="120611"/>
                </a:lnTo>
                <a:lnTo>
                  <a:pt x="0" y="134162"/>
                </a:lnTo>
                <a:lnTo>
                  <a:pt x="889" y="141401"/>
                </a:lnTo>
                <a:lnTo>
                  <a:pt x="1790" y="148170"/>
                </a:lnTo>
                <a:lnTo>
                  <a:pt x="3606" y="154495"/>
                </a:lnTo>
                <a:lnTo>
                  <a:pt x="5422" y="161264"/>
                </a:lnTo>
                <a:lnTo>
                  <a:pt x="24841" y="197396"/>
                </a:lnTo>
                <a:lnTo>
                  <a:pt x="28905" y="202818"/>
                </a:lnTo>
                <a:lnTo>
                  <a:pt x="38836" y="212775"/>
                </a:lnTo>
                <a:lnTo>
                  <a:pt x="44259" y="217728"/>
                </a:lnTo>
                <a:lnTo>
                  <a:pt x="49669" y="222262"/>
                </a:lnTo>
                <a:lnTo>
                  <a:pt x="46075" y="229031"/>
                </a:lnTo>
                <a:lnTo>
                  <a:pt x="21678" y="259753"/>
                </a:lnTo>
                <a:lnTo>
                  <a:pt x="4953" y="269684"/>
                </a:lnTo>
                <a:lnTo>
                  <a:pt x="0" y="271932"/>
                </a:lnTo>
                <a:lnTo>
                  <a:pt x="2260" y="271932"/>
                </a:lnTo>
                <a:lnTo>
                  <a:pt x="9029" y="272846"/>
                </a:lnTo>
                <a:lnTo>
                  <a:pt x="25285" y="272846"/>
                </a:lnTo>
                <a:lnTo>
                  <a:pt x="69557" y="261099"/>
                </a:lnTo>
                <a:lnTo>
                  <a:pt x="92138" y="244843"/>
                </a:lnTo>
                <a:lnTo>
                  <a:pt x="208229" y="244843"/>
                </a:lnTo>
                <a:lnTo>
                  <a:pt x="245262" y="225869"/>
                </a:lnTo>
                <a:lnTo>
                  <a:pt x="256095" y="217284"/>
                </a:lnTo>
                <a:lnTo>
                  <a:pt x="261073" y="213220"/>
                </a:lnTo>
                <a:lnTo>
                  <a:pt x="265582" y="208241"/>
                </a:lnTo>
                <a:lnTo>
                  <a:pt x="270116" y="203720"/>
                </a:lnTo>
                <a:lnTo>
                  <a:pt x="274167" y="198767"/>
                </a:lnTo>
                <a:lnTo>
                  <a:pt x="293141" y="165328"/>
                </a:lnTo>
                <a:lnTo>
                  <a:pt x="299910" y="120611"/>
                </a:lnTo>
                <a:lnTo>
                  <a:pt x="298119" y="107975"/>
                </a:lnTo>
                <a:lnTo>
                  <a:pt x="285026" y="71843"/>
                </a:lnTo>
                <a:lnTo>
                  <a:pt x="261073" y="41567"/>
                </a:lnTo>
                <a:lnTo>
                  <a:pt x="227647" y="18072"/>
                </a:lnTo>
                <a:lnTo>
                  <a:pt x="221322" y="15379"/>
                </a:lnTo>
                <a:lnTo>
                  <a:pt x="214998" y="12217"/>
                </a:lnTo>
                <a:lnTo>
                  <a:pt x="194678" y="5422"/>
                </a:lnTo>
                <a:lnTo>
                  <a:pt x="187439" y="3632"/>
                </a:lnTo>
                <a:lnTo>
                  <a:pt x="180213" y="2285"/>
                </a:lnTo>
                <a:lnTo>
                  <a:pt x="165303" y="469"/>
                </a:lnTo>
                <a:lnTo>
                  <a:pt x="157632" y="0"/>
                </a:lnTo>
                <a:close/>
              </a:path>
              <a:path extrusionOk="0" h="273050" w="300355">
                <a:moveTo>
                  <a:pt x="208229" y="244843"/>
                </a:moveTo>
                <a:lnTo>
                  <a:pt x="92138" y="244843"/>
                </a:lnTo>
                <a:lnTo>
                  <a:pt x="105702" y="249351"/>
                </a:lnTo>
                <a:lnTo>
                  <a:pt x="127368" y="253428"/>
                </a:lnTo>
                <a:lnTo>
                  <a:pt x="134607" y="254330"/>
                </a:lnTo>
                <a:lnTo>
                  <a:pt x="142278" y="254774"/>
                </a:lnTo>
                <a:lnTo>
                  <a:pt x="157632" y="254774"/>
                </a:lnTo>
                <a:lnTo>
                  <a:pt x="201447" y="247103"/>
                </a:lnTo>
                <a:lnTo>
                  <a:pt x="208229" y="244843"/>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0" name="Google Shape;250;p28"/>
          <p:cNvSpPr txBox="1"/>
          <p:nvPr/>
        </p:nvSpPr>
        <p:spPr>
          <a:xfrm>
            <a:off x="778255" y="1975230"/>
            <a:ext cx="588000" cy="1855500"/>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lang="en" sz="12000">
                <a:solidFill>
                  <a:srgbClr val="FFFFFF"/>
                </a:solidFill>
                <a:latin typeface="Helvetica Neue"/>
                <a:ea typeface="Helvetica Neue"/>
                <a:cs typeface="Helvetica Neue"/>
                <a:sym typeface="Helvetica Neue"/>
              </a:rPr>
              <a:t>“</a:t>
            </a:r>
            <a:endParaRPr sz="12000">
              <a:latin typeface="Helvetica Neue"/>
              <a:ea typeface="Helvetica Neue"/>
              <a:cs typeface="Helvetica Neue"/>
              <a:sym typeface="Helvetica Neue"/>
            </a:endParaRPr>
          </a:p>
        </p:txBody>
      </p:sp>
      <p:sp>
        <p:nvSpPr>
          <p:cNvPr id="251" name="Google Shape;251;p28"/>
          <p:cNvSpPr txBox="1"/>
          <p:nvPr/>
        </p:nvSpPr>
        <p:spPr>
          <a:xfrm>
            <a:off x="1901700" y="491500"/>
            <a:ext cx="3660300" cy="2162100"/>
          </a:xfrm>
          <a:prstGeom prst="rect">
            <a:avLst/>
          </a:prstGeom>
          <a:noFill/>
          <a:ln>
            <a:noFill/>
          </a:ln>
        </p:spPr>
        <p:txBody>
          <a:bodyPr anchorCtr="0" anchor="t" bIns="0" lIns="0" spcFirstLastPara="1" rIns="0" wrap="square" tIns="12700">
            <a:noAutofit/>
          </a:bodyPr>
          <a:lstStyle/>
          <a:p>
            <a:pPr indent="0" lvl="0" marL="0" marR="5080" rtl="0" algn="just">
              <a:lnSpc>
                <a:spcPct val="100099"/>
              </a:lnSpc>
              <a:spcBef>
                <a:spcPts val="0"/>
              </a:spcBef>
              <a:spcAft>
                <a:spcPts val="0"/>
              </a:spcAft>
              <a:buNone/>
            </a:pPr>
            <a:r>
              <a:t/>
            </a:r>
            <a:endParaRPr sz="2000">
              <a:latin typeface="Century Gothic"/>
              <a:ea typeface="Century Gothic"/>
              <a:cs typeface="Century Gothic"/>
              <a:sym typeface="Century Gothic"/>
            </a:endParaRPr>
          </a:p>
        </p:txBody>
      </p:sp>
      <p:pic>
        <p:nvPicPr>
          <p:cNvPr id="252" name="Google Shape;252;p28"/>
          <p:cNvPicPr preferRelativeResize="0"/>
          <p:nvPr/>
        </p:nvPicPr>
        <p:blipFill>
          <a:blip r:embed="rId11">
            <a:alphaModFix/>
          </a:blip>
          <a:stretch>
            <a:fillRect/>
          </a:stretch>
        </p:blipFill>
        <p:spPr>
          <a:xfrm>
            <a:off x="1901700" y="188975"/>
            <a:ext cx="7045075" cy="4761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Google Shape;1149;p55"/>
          <p:cNvSpPr/>
          <p:nvPr/>
        </p:nvSpPr>
        <p:spPr>
          <a:xfrm>
            <a:off x="7663688" y="3684778"/>
            <a:ext cx="10347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50" name="Google Shape;1150;p55"/>
          <p:cNvSpPr/>
          <p:nvPr/>
        </p:nvSpPr>
        <p:spPr>
          <a:xfrm>
            <a:off x="410946" y="245745"/>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51" name="Google Shape;1151;p55"/>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52" name="Google Shape;1152;p55"/>
          <p:cNvSpPr/>
          <p:nvPr/>
        </p:nvSpPr>
        <p:spPr>
          <a:xfrm>
            <a:off x="638175" y="14400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53" name="Google Shape;1153;p55"/>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54" name="Google Shape;1154;p55"/>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55" name="Google Shape;1155;p55"/>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56" name="Google Shape;1156;p55"/>
          <p:cNvSpPr/>
          <p:nvPr/>
        </p:nvSpPr>
        <p:spPr>
          <a:xfrm>
            <a:off x="8486775" y="4585817"/>
            <a:ext cx="657225" cy="355600"/>
          </a:xfrm>
          <a:custGeom>
            <a:rect b="b" l="l" r="r" t="t"/>
            <a:pathLst>
              <a:path extrusionOk="0" h="355600" w="657225">
                <a:moveTo>
                  <a:pt x="0" y="0"/>
                </a:moveTo>
                <a:lnTo>
                  <a:pt x="203580" y="355053"/>
                </a:lnTo>
                <a:lnTo>
                  <a:pt x="616203" y="355053"/>
                </a:lnTo>
                <a:lnTo>
                  <a:pt x="657225" y="283556"/>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57" name="Google Shape;1157;p55"/>
          <p:cNvSpPr/>
          <p:nvPr/>
        </p:nvSpPr>
        <p:spPr>
          <a:xfrm>
            <a:off x="8486775" y="4230776"/>
            <a:ext cx="657225" cy="355600"/>
          </a:xfrm>
          <a:custGeom>
            <a:rect b="b" l="l" r="r" t="t"/>
            <a:pathLst>
              <a:path extrusionOk="0" h="355600" w="657225">
                <a:moveTo>
                  <a:pt x="657225" y="71495"/>
                </a:moveTo>
                <a:lnTo>
                  <a:pt x="616203" y="0"/>
                </a:lnTo>
                <a:lnTo>
                  <a:pt x="203580" y="0"/>
                </a:lnTo>
                <a:lnTo>
                  <a:pt x="0" y="35504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58" name="Google Shape;1158;p55"/>
          <p:cNvSpPr/>
          <p:nvPr/>
        </p:nvSpPr>
        <p:spPr>
          <a:xfrm>
            <a:off x="8124825" y="4615700"/>
            <a:ext cx="429259" cy="371475"/>
          </a:xfrm>
          <a:custGeom>
            <a:rect b="b" l="l" r="r" t="t"/>
            <a:pathLst>
              <a:path extrusionOk="0" h="371475" w="429259">
                <a:moveTo>
                  <a:pt x="322325" y="0"/>
                </a:moveTo>
                <a:lnTo>
                  <a:pt x="106425" y="0"/>
                </a:lnTo>
                <a:lnTo>
                  <a:pt x="0" y="185546"/>
                </a:lnTo>
                <a:lnTo>
                  <a:pt x="106425" y="371093"/>
                </a:lnTo>
                <a:lnTo>
                  <a:pt x="322325" y="371093"/>
                </a:lnTo>
                <a:lnTo>
                  <a:pt x="428751" y="185546"/>
                </a:lnTo>
                <a:lnTo>
                  <a:pt x="322325"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59" name="Google Shape;1159;p55"/>
          <p:cNvSpPr/>
          <p:nvPr/>
        </p:nvSpPr>
        <p:spPr>
          <a:xfrm>
            <a:off x="7821294" y="2935351"/>
            <a:ext cx="820420" cy="709929"/>
          </a:xfrm>
          <a:custGeom>
            <a:rect b="b" l="l" r="r" t="t"/>
            <a:pathLst>
              <a:path extrusionOk="0" h="709929" w="820420">
                <a:moveTo>
                  <a:pt x="616457" y="0"/>
                </a:moveTo>
                <a:lnTo>
                  <a:pt x="203580" y="0"/>
                </a:lnTo>
                <a:lnTo>
                  <a:pt x="0" y="354965"/>
                </a:lnTo>
                <a:lnTo>
                  <a:pt x="203580" y="709803"/>
                </a:lnTo>
                <a:lnTo>
                  <a:pt x="616457" y="709803"/>
                </a:lnTo>
                <a:lnTo>
                  <a:pt x="819911" y="354965"/>
                </a:lnTo>
                <a:lnTo>
                  <a:pt x="61645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60" name="Google Shape;1160;p55"/>
          <p:cNvSpPr/>
          <p:nvPr/>
        </p:nvSpPr>
        <p:spPr>
          <a:xfrm>
            <a:off x="8486775" y="3512184"/>
            <a:ext cx="358775" cy="310514"/>
          </a:xfrm>
          <a:custGeom>
            <a:rect b="b" l="l" r="r" t="t"/>
            <a:pathLst>
              <a:path extrusionOk="0" h="310514" w="358775">
                <a:moveTo>
                  <a:pt x="0" y="155193"/>
                </a:moveTo>
                <a:lnTo>
                  <a:pt x="89026" y="310514"/>
                </a:lnTo>
                <a:lnTo>
                  <a:pt x="269748" y="310514"/>
                </a:lnTo>
                <a:lnTo>
                  <a:pt x="358775" y="155193"/>
                </a:lnTo>
                <a:lnTo>
                  <a:pt x="269748" y="0"/>
                </a:lnTo>
                <a:lnTo>
                  <a:pt x="89026" y="0"/>
                </a:lnTo>
                <a:lnTo>
                  <a:pt x="0" y="155193"/>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61" name="Google Shape;1161;p55"/>
          <p:cNvSpPr/>
          <p:nvPr/>
        </p:nvSpPr>
        <p:spPr>
          <a:xfrm>
            <a:off x="1729867" y="184150"/>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62" name="Google Shape;1162;p55"/>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63" name="Google Shape;1163;p55"/>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64" name="Google Shape;1164;p55"/>
          <p:cNvSpPr/>
          <p:nvPr/>
        </p:nvSpPr>
        <p:spPr>
          <a:xfrm>
            <a:off x="8772652" y="4461802"/>
            <a:ext cx="248100" cy="248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65" name="Google Shape;1165;p55"/>
          <p:cNvSpPr/>
          <p:nvPr/>
        </p:nvSpPr>
        <p:spPr>
          <a:xfrm>
            <a:off x="7354061" y="3426714"/>
            <a:ext cx="455400" cy="4371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66" name="Google Shape;1166;p55"/>
          <p:cNvSpPr/>
          <p:nvPr/>
        </p:nvSpPr>
        <p:spPr>
          <a:xfrm>
            <a:off x="8081391" y="3153917"/>
            <a:ext cx="300354" cy="273050"/>
          </a:xfrm>
          <a:custGeom>
            <a:rect b="b" l="l" r="r" t="t"/>
            <a:pathLst>
              <a:path extrusionOk="0" h="273050" w="300354">
                <a:moveTo>
                  <a:pt x="157606" y="0"/>
                </a:moveTo>
                <a:lnTo>
                  <a:pt x="142239" y="0"/>
                </a:lnTo>
                <a:lnTo>
                  <a:pt x="134619" y="381"/>
                </a:lnTo>
                <a:lnTo>
                  <a:pt x="84835" y="12192"/>
                </a:lnTo>
                <a:lnTo>
                  <a:pt x="78485" y="15367"/>
                </a:lnTo>
                <a:lnTo>
                  <a:pt x="72262" y="18033"/>
                </a:lnTo>
                <a:lnTo>
                  <a:pt x="38734" y="41529"/>
                </a:lnTo>
                <a:lnTo>
                  <a:pt x="14858" y="71755"/>
                </a:lnTo>
                <a:lnTo>
                  <a:pt x="3175" y="101600"/>
                </a:lnTo>
                <a:lnTo>
                  <a:pt x="1777" y="107950"/>
                </a:lnTo>
                <a:lnTo>
                  <a:pt x="0" y="120523"/>
                </a:lnTo>
                <a:lnTo>
                  <a:pt x="0" y="134112"/>
                </a:lnTo>
                <a:lnTo>
                  <a:pt x="888" y="141350"/>
                </a:lnTo>
                <a:lnTo>
                  <a:pt x="1777" y="148081"/>
                </a:lnTo>
                <a:lnTo>
                  <a:pt x="3555" y="154431"/>
                </a:lnTo>
                <a:lnTo>
                  <a:pt x="5333" y="161162"/>
                </a:lnTo>
                <a:lnTo>
                  <a:pt x="24764" y="197357"/>
                </a:lnTo>
                <a:lnTo>
                  <a:pt x="28828" y="202819"/>
                </a:lnTo>
                <a:lnTo>
                  <a:pt x="38734" y="212725"/>
                </a:lnTo>
                <a:lnTo>
                  <a:pt x="44195" y="217677"/>
                </a:lnTo>
                <a:lnTo>
                  <a:pt x="49656" y="222250"/>
                </a:lnTo>
                <a:lnTo>
                  <a:pt x="45974" y="228981"/>
                </a:lnTo>
                <a:lnTo>
                  <a:pt x="21589" y="259714"/>
                </a:lnTo>
                <a:lnTo>
                  <a:pt x="17525" y="262381"/>
                </a:lnTo>
                <a:lnTo>
                  <a:pt x="13461" y="265175"/>
                </a:lnTo>
                <a:lnTo>
                  <a:pt x="9398" y="267843"/>
                </a:lnTo>
                <a:lnTo>
                  <a:pt x="4952" y="269620"/>
                </a:lnTo>
                <a:lnTo>
                  <a:pt x="0" y="271906"/>
                </a:lnTo>
                <a:lnTo>
                  <a:pt x="2158" y="271906"/>
                </a:lnTo>
                <a:lnTo>
                  <a:pt x="9016" y="272795"/>
                </a:lnTo>
                <a:lnTo>
                  <a:pt x="25273" y="272795"/>
                </a:lnTo>
                <a:lnTo>
                  <a:pt x="69468" y="261112"/>
                </a:lnTo>
                <a:lnTo>
                  <a:pt x="92075" y="244856"/>
                </a:lnTo>
                <a:lnTo>
                  <a:pt x="208152" y="244856"/>
                </a:lnTo>
                <a:lnTo>
                  <a:pt x="245236" y="225806"/>
                </a:lnTo>
                <a:lnTo>
                  <a:pt x="265556" y="208152"/>
                </a:lnTo>
                <a:lnTo>
                  <a:pt x="270128" y="203707"/>
                </a:lnTo>
                <a:lnTo>
                  <a:pt x="290829" y="171195"/>
                </a:lnTo>
                <a:lnTo>
                  <a:pt x="296672" y="153034"/>
                </a:lnTo>
                <a:lnTo>
                  <a:pt x="298068" y="146812"/>
                </a:lnTo>
                <a:lnTo>
                  <a:pt x="298957" y="140462"/>
                </a:lnTo>
                <a:lnTo>
                  <a:pt x="299796" y="134112"/>
                </a:lnTo>
                <a:lnTo>
                  <a:pt x="299847" y="120523"/>
                </a:lnTo>
                <a:lnTo>
                  <a:pt x="298068" y="107950"/>
                </a:lnTo>
                <a:lnTo>
                  <a:pt x="296672" y="101600"/>
                </a:lnTo>
                <a:lnTo>
                  <a:pt x="295401" y="95250"/>
                </a:lnTo>
                <a:lnTo>
                  <a:pt x="278129" y="60959"/>
                </a:lnTo>
                <a:lnTo>
                  <a:pt x="274065" y="56006"/>
                </a:lnTo>
                <a:lnTo>
                  <a:pt x="270128" y="51054"/>
                </a:lnTo>
                <a:lnTo>
                  <a:pt x="265556" y="46100"/>
                </a:lnTo>
                <a:lnTo>
                  <a:pt x="260984" y="41529"/>
                </a:lnTo>
                <a:lnTo>
                  <a:pt x="256031" y="36956"/>
                </a:lnTo>
                <a:lnTo>
                  <a:pt x="250570" y="32893"/>
                </a:lnTo>
                <a:lnTo>
                  <a:pt x="245236" y="28829"/>
                </a:lnTo>
                <a:lnTo>
                  <a:pt x="239775" y="25273"/>
                </a:lnTo>
                <a:lnTo>
                  <a:pt x="233933" y="21589"/>
                </a:lnTo>
                <a:lnTo>
                  <a:pt x="227583" y="18033"/>
                </a:lnTo>
                <a:lnTo>
                  <a:pt x="221233" y="15367"/>
                </a:lnTo>
                <a:lnTo>
                  <a:pt x="215010" y="12192"/>
                </a:lnTo>
                <a:lnTo>
                  <a:pt x="172974" y="1269"/>
                </a:lnTo>
                <a:lnTo>
                  <a:pt x="165226" y="381"/>
                </a:lnTo>
                <a:lnTo>
                  <a:pt x="157606" y="0"/>
                </a:lnTo>
                <a:close/>
              </a:path>
              <a:path extrusionOk="0" h="273050" w="300354">
                <a:moveTo>
                  <a:pt x="208152" y="244856"/>
                </a:moveTo>
                <a:lnTo>
                  <a:pt x="92075" y="244856"/>
                </a:lnTo>
                <a:lnTo>
                  <a:pt x="98805" y="247014"/>
                </a:lnTo>
                <a:lnTo>
                  <a:pt x="105663" y="249300"/>
                </a:lnTo>
                <a:lnTo>
                  <a:pt x="112902" y="250698"/>
                </a:lnTo>
                <a:lnTo>
                  <a:pt x="120141" y="251968"/>
                </a:lnTo>
                <a:lnTo>
                  <a:pt x="127380" y="253364"/>
                </a:lnTo>
                <a:lnTo>
                  <a:pt x="134619" y="254254"/>
                </a:lnTo>
                <a:lnTo>
                  <a:pt x="142239" y="254762"/>
                </a:lnTo>
                <a:lnTo>
                  <a:pt x="157606" y="254762"/>
                </a:lnTo>
                <a:lnTo>
                  <a:pt x="165226" y="254254"/>
                </a:lnTo>
                <a:lnTo>
                  <a:pt x="172974" y="253364"/>
                </a:lnTo>
                <a:lnTo>
                  <a:pt x="180212" y="251968"/>
                </a:lnTo>
                <a:lnTo>
                  <a:pt x="187451" y="250698"/>
                </a:lnTo>
                <a:lnTo>
                  <a:pt x="194690" y="248919"/>
                </a:lnTo>
                <a:lnTo>
                  <a:pt x="201422" y="247014"/>
                </a:lnTo>
                <a:lnTo>
                  <a:pt x="208152" y="244856"/>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67" name="Google Shape;1167;p55"/>
          <p:cNvSpPr/>
          <p:nvPr/>
        </p:nvSpPr>
        <p:spPr>
          <a:xfrm>
            <a:off x="1013430" y="1003648"/>
            <a:ext cx="164700" cy="124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68" name="Google Shape;1168;p55"/>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69" name="Google Shape;1169;p55"/>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70" name="Google Shape;1170;p55"/>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71" name="Google Shape;1171;p55"/>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72" name="Google Shape;1172;p55"/>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73" name="Google Shape;1173;p55"/>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74" name="Google Shape;1174;p55"/>
          <p:cNvSpPr/>
          <p:nvPr/>
        </p:nvSpPr>
        <p:spPr>
          <a:xfrm>
            <a:off x="356958" y="1861692"/>
            <a:ext cx="331200" cy="3384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75" name="Google Shape;1175;p55"/>
          <p:cNvSpPr txBox="1"/>
          <p:nvPr/>
        </p:nvSpPr>
        <p:spPr>
          <a:xfrm>
            <a:off x="2431925" y="183475"/>
            <a:ext cx="6551400" cy="142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18BAD4"/>
                </a:solidFill>
                <a:latin typeface="Georgia"/>
                <a:ea typeface="Georgia"/>
                <a:cs typeface="Georgia"/>
                <a:sym typeface="Georgia"/>
              </a:rPr>
              <a:t>Speech Synthesis Markup Language</a:t>
            </a:r>
            <a:endParaRPr>
              <a:solidFill>
                <a:schemeClr val="dk1"/>
              </a:solidFill>
            </a:endParaRPr>
          </a:p>
          <a:p>
            <a:pPr indent="0" lvl="0" marL="0" rtl="0" algn="ctr">
              <a:spcBef>
                <a:spcPts val="0"/>
              </a:spcBef>
              <a:spcAft>
                <a:spcPts val="0"/>
              </a:spcAft>
              <a:buNone/>
            </a:pPr>
            <a:r>
              <a:t/>
            </a:r>
            <a:endParaRPr b="1" sz="4000">
              <a:solidFill>
                <a:srgbClr val="18BAD4"/>
              </a:solidFill>
              <a:latin typeface="Georgia"/>
              <a:ea typeface="Georgia"/>
              <a:cs typeface="Georgia"/>
              <a:sym typeface="Georgia"/>
            </a:endParaRPr>
          </a:p>
        </p:txBody>
      </p:sp>
      <p:sp>
        <p:nvSpPr>
          <p:cNvPr id="1176" name="Google Shape;1176;p55"/>
          <p:cNvSpPr txBox="1"/>
          <p:nvPr/>
        </p:nvSpPr>
        <p:spPr>
          <a:xfrm>
            <a:off x="1003198" y="1811524"/>
            <a:ext cx="6994200" cy="3101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040"/>
              <a:buFont typeface="Arial"/>
              <a:buNone/>
            </a:pPr>
            <a:r>
              <a:rPr b="1" lang="en" sz="3038">
                <a:solidFill>
                  <a:schemeClr val="accent6"/>
                </a:solidFill>
              </a:rPr>
              <a:t>Speechcons </a:t>
            </a:r>
            <a:r>
              <a:rPr lang="en" sz="3038">
                <a:solidFill>
                  <a:schemeClr val="lt1"/>
                </a:solidFill>
              </a:rPr>
              <a:t> </a:t>
            </a:r>
            <a:endParaRPr sz="2400">
              <a:solidFill>
                <a:schemeClr val="lt1"/>
              </a:solidFill>
            </a:endParaRPr>
          </a:p>
          <a:p>
            <a:pPr indent="0" lvl="0" marL="0" rtl="0" algn="l">
              <a:spcBef>
                <a:spcPts val="1800"/>
              </a:spcBef>
              <a:spcAft>
                <a:spcPts val="0"/>
              </a:spcAft>
              <a:buClr>
                <a:srgbClr val="D07100"/>
              </a:buClr>
              <a:buSzPts val="3038"/>
              <a:buFont typeface="Arial"/>
              <a:buNone/>
            </a:pPr>
            <a:r>
              <a:rPr lang="en" sz="3038">
                <a:solidFill>
                  <a:srgbClr val="D07100"/>
                </a:solidFill>
              </a:rPr>
              <a:t>&lt;</a:t>
            </a:r>
            <a:r>
              <a:rPr lang="en" sz="3200">
                <a:solidFill>
                  <a:srgbClr val="66DFFF"/>
                </a:solidFill>
              </a:rPr>
              <a:t>say-as   interpret-as</a:t>
            </a:r>
            <a:r>
              <a:rPr lang="en" sz="3038">
                <a:solidFill>
                  <a:schemeClr val="lt1"/>
                </a:solidFill>
              </a:rPr>
              <a:t>="</a:t>
            </a:r>
            <a:r>
              <a:rPr lang="en" sz="3038">
                <a:solidFill>
                  <a:srgbClr val="D07100"/>
                </a:solidFill>
              </a:rPr>
              <a:t>interjection</a:t>
            </a:r>
            <a:r>
              <a:rPr lang="en" sz="3038">
                <a:solidFill>
                  <a:schemeClr val="lt1"/>
                </a:solidFill>
              </a:rPr>
              <a:t>"</a:t>
            </a:r>
            <a:r>
              <a:rPr lang="en" sz="3038">
                <a:solidFill>
                  <a:srgbClr val="D07100"/>
                </a:solidFill>
              </a:rPr>
              <a:t>&gt;</a:t>
            </a:r>
            <a:endParaRPr sz="2400">
              <a:solidFill>
                <a:schemeClr val="lt1"/>
              </a:solidFill>
            </a:endParaRPr>
          </a:p>
          <a:p>
            <a:pPr indent="0" lvl="0" marL="0" rtl="0" algn="l">
              <a:spcBef>
                <a:spcPts val="1800"/>
              </a:spcBef>
              <a:spcAft>
                <a:spcPts val="0"/>
              </a:spcAft>
              <a:buClr>
                <a:schemeClr val="lt1"/>
              </a:buClr>
              <a:buSzPts val="3038"/>
              <a:buFont typeface="Arial"/>
              <a:buNone/>
            </a:pPr>
            <a:r>
              <a:rPr lang="en" sz="3038">
                <a:solidFill>
                  <a:schemeClr val="lt1"/>
                </a:solidFill>
              </a:rPr>
              <a:t>Balle balle</a:t>
            </a:r>
            <a:endParaRPr sz="3038">
              <a:solidFill>
                <a:schemeClr val="lt1"/>
              </a:solidFill>
            </a:endParaRPr>
          </a:p>
          <a:p>
            <a:pPr indent="0" lvl="0" marL="0" rtl="0" algn="l">
              <a:spcBef>
                <a:spcPts val="1800"/>
              </a:spcBef>
              <a:spcAft>
                <a:spcPts val="0"/>
              </a:spcAft>
              <a:buClr>
                <a:srgbClr val="D07100"/>
              </a:buClr>
              <a:buSzPts val="3038"/>
              <a:buFont typeface="Arial"/>
              <a:buNone/>
            </a:pPr>
            <a:r>
              <a:rPr lang="en" sz="3038">
                <a:solidFill>
                  <a:srgbClr val="D07100"/>
                </a:solidFill>
              </a:rPr>
              <a:t>&lt;/</a:t>
            </a:r>
            <a:r>
              <a:rPr lang="en" sz="3200">
                <a:solidFill>
                  <a:srgbClr val="66DFFF"/>
                </a:solidFill>
              </a:rPr>
              <a:t>say-as</a:t>
            </a:r>
            <a:r>
              <a:rPr lang="en" sz="3038">
                <a:solidFill>
                  <a:srgbClr val="D07100"/>
                </a:solidFill>
              </a:rPr>
              <a:t>&gt;</a:t>
            </a:r>
            <a:endParaRPr b="1" sz="3038">
              <a:solidFill>
                <a:schemeClr val="accent6"/>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sp>
        <p:nvSpPr>
          <p:cNvPr id="1181" name="Google Shape;1181;p56"/>
          <p:cNvSpPr/>
          <p:nvPr/>
        </p:nvSpPr>
        <p:spPr>
          <a:xfrm>
            <a:off x="410946" y="245745"/>
            <a:ext cx="1323300" cy="1146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82" name="Google Shape;1182;p56"/>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83" name="Google Shape;1183;p56"/>
          <p:cNvSpPr/>
          <p:nvPr/>
        </p:nvSpPr>
        <p:spPr>
          <a:xfrm>
            <a:off x="638175" y="14400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84" name="Google Shape;1184;p56"/>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85" name="Google Shape;1185;p56"/>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86" name="Google Shape;1186;p56"/>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87" name="Google Shape;1187;p56"/>
          <p:cNvSpPr/>
          <p:nvPr/>
        </p:nvSpPr>
        <p:spPr>
          <a:xfrm>
            <a:off x="1729867" y="184150"/>
            <a:ext cx="82200" cy="184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88" name="Google Shape;1188;p56"/>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89" name="Google Shape;1189;p56"/>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90" name="Google Shape;1190;p56"/>
          <p:cNvSpPr/>
          <p:nvPr/>
        </p:nvSpPr>
        <p:spPr>
          <a:xfrm>
            <a:off x="1013430" y="1003648"/>
            <a:ext cx="164700" cy="1248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91" name="Google Shape;1191;p56"/>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92" name="Google Shape;1192;p56"/>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93" name="Google Shape;1193;p56"/>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94" name="Google Shape;1194;p56"/>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95" name="Google Shape;1195;p56"/>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96" name="Google Shape;1196;p56"/>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97" name="Google Shape;1197;p56"/>
          <p:cNvSpPr/>
          <p:nvPr/>
        </p:nvSpPr>
        <p:spPr>
          <a:xfrm>
            <a:off x="356958" y="1861692"/>
            <a:ext cx="331200" cy="338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98" name="Google Shape;1198;p56"/>
          <p:cNvSpPr txBox="1"/>
          <p:nvPr>
            <p:ph type="title"/>
          </p:nvPr>
        </p:nvSpPr>
        <p:spPr>
          <a:xfrm>
            <a:off x="2464175" y="277750"/>
            <a:ext cx="6354600" cy="1280700"/>
          </a:xfrm>
          <a:prstGeom prst="rect">
            <a:avLst/>
          </a:prstGeom>
          <a:noFill/>
          <a:ln>
            <a:noFill/>
          </a:ln>
        </p:spPr>
        <p:txBody>
          <a:bodyPr anchorCtr="0" anchor="t" bIns="0" lIns="0" spcFirstLastPara="1" rIns="0" wrap="square" tIns="12050">
            <a:noAutofit/>
          </a:bodyPr>
          <a:lstStyle/>
          <a:p>
            <a:pPr indent="0" lvl="0" marL="12700" marR="0" rtl="0" algn="l">
              <a:lnSpc>
                <a:spcPct val="100000"/>
              </a:lnSpc>
              <a:spcBef>
                <a:spcPts val="0"/>
              </a:spcBef>
              <a:spcAft>
                <a:spcPts val="0"/>
              </a:spcAft>
              <a:buNone/>
            </a:pPr>
            <a:r>
              <a:rPr b="1" lang="en" sz="3200"/>
              <a:t>So, What can you build with Alexa?</a:t>
            </a:r>
            <a:endParaRPr b="0" i="0" sz="3200" u="none" cap="none" strike="noStrike">
              <a:solidFill>
                <a:srgbClr val="18BAD4"/>
              </a:solidFill>
              <a:latin typeface="Georgia"/>
              <a:ea typeface="Georgia"/>
              <a:cs typeface="Georgia"/>
              <a:sym typeface="Georgia"/>
            </a:endParaRPr>
          </a:p>
        </p:txBody>
      </p:sp>
      <p:sp>
        <p:nvSpPr>
          <p:cNvPr id="1199" name="Google Shape;1199;p56"/>
          <p:cNvSpPr txBox="1"/>
          <p:nvPr/>
        </p:nvSpPr>
        <p:spPr>
          <a:xfrm>
            <a:off x="19000" y="1769500"/>
            <a:ext cx="2021100" cy="2559300"/>
          </a:xfrm>
          <a:prstGeom prst="rect">
            <a:avLst/>
          </a:prstGeom>
          <a:noFill/>
          <a:ln>
            <a:noFill/>
          </a:ln>
        </p:spPr>
        <p:txBody>
          <a:bodyPr anchorCtr="0" anchor="ctr" bIns="91425" lIns="91425" spcFirstLastPara="1" rIns="91425" wrap="square" tIns="91425">
            <a:noAutofit/>
          </a:bodyPr>
          <a:lstStyle/>
          <a:p>
            <a:pPr indent="0" lvl="0" marL="12700" rtl="0" algn="ctr">
              <a:spcBef>
                <a:spcPts val="0"/>
              </a:spcBef>
              <a:spcAft>
                <a:spcPts val="0"/>
              </a:spcAft>
              <a:buNone/>
            </a:pPr>
            <a:r>
              <a:rPr lang="en" sz="3600">
                <a:solidFill>
                  <a:schemeClr val="lt1"/>
                </a:solidFill>
                <a:latin typeface="Georgia"/>
                <a:ea typeface="Georgia"/>
                <a:cs typeface="Georgia"/>
                <a:sym typeface="Georgia"/>
              </a:rPr>
              <a:t>Alexa has SKILLS!</a:t>
            </a:r>
            <a:endParaRPr sz="3600">
              <a:solidFill>
                <a:schemeClr val="lt1"/>
              </a:solidFill>
              <a:latin typeface="Georgia"/>
              <a:ea typeface="Georgia"/>
              <a:cs typeface="Georgia"/>
              <a:sym typeface="Georgia"/>
            </a:endParaRPr>
          </a:p>
        </p:txBody>
      </p:sp>
      <p:sp>
        <p:nvSpPr>
          <p:cNvPr id="1200" name="Google Shape;1200;p56"/>
          <p:cNvSpPr/>
          <p:nvPr/>
        </p:nvSpPr>
        <p:spPr>
          <a:xfrm>
            <a:off x="2021100" y="1391750"/>
            <a:ext cx="7122600" cy="21348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01" name="Google Shape;1201;p56"/>
          <p:cNvSpPr/>
          <p:nvPr/>
        </p:nvSpPr>
        <p:spPr>
          <a:xfrm>
            <a:off x="1734254" y="3695834"/>
            <a:ext cx="2289000" cy="11460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02" name="Google Shape;1202;p56"/>
          <p:cNvSpPr/>
          <p:nvPr/>
        </p:nvSpPr>
        <p:spPr>
          <a:xfrm>
            <a:off x="6617500" y="3979625"/>
            <a:ext cx="2378400" cy="5784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03" name="Google Shape;1203;p56"/>
          <p:cNvSpPr/>
          <p:nvPr/>
        </p:nvSpPr>
        <p:spPr>
          <a:xfrm>
            <a:off x="4066675" y="3515825"/>
            <a:ext cx="2507400" cy="15060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7" name="Shape 1207"/>
        <p:cNvGrpSpPr/>
        <p:nvPr/>
      </p:nvGrpSpPr>
      <p:grpSpPr>
        <a:xfrm>
          <a:off x="0" y="0"/>
          <a:ext cx="0" cy="0"/>
          <a:chOff x="0" y="0"/>
          <a:chExt cx="0" cy="0"/>
        </a:xfrm>
      </p:grpSpPr>
      <p:sp>
        <p:nvSpPr>
          <p:cNvPr id="1208" name="Google Shape;1208;p57"/>
          <p:cNvSpPr/>
          <p:nvPr/>
        </p:nvSpPr>
        <p:spPr>
          <a:xfrm>
            <a:off x="410946" y="245745"/>
            <a:ext cx="1323300" cy="1146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09" name="Google Shape;1209;p57"/>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10" name="Google Shape;1210;p57"/>
          <p:cNvSpPr/>
          <p:nvPr/>
        </p:nvSpPr>
        <p:spPr>
          <a:xfrm>
            <a:off x="638175" y="14400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11" name="Google Shape;1211;p57"/>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12" name="Google Shape;1212;p57"/>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13" name="Google Shape;1213;p57"/>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14" name="Google Shape;1214;p57"/>
          <p:cNvSpPr/>
          <p:nvPr/>
        </p:nvSpPr>
        <p:spPr>
          <a:xfrm>
            <a:off x="1729867" y="184150"/>
            <a:ext cx="82200" cy="184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15" name="Google Shape;1215;p57"/>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16" name="Google Shape;1216;p57"/>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17" name="Google Shape;1217;p57"/>
          <p:cNvSpPr/>
          <p:nvPr/>
        </p:nvSpPr>
        <p:spPr>
          <a:xfrm>
            <a:off x="1013430" y="1003648"/>
            <a:ext cx="164700" cy="1248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18" name="Google Shape;1218;p57"/>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19" name="Google Shape;1219;p57"/>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20" name="Google Shape;1220;p57"/>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21" name="Google Shape;1221;p57"/>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22" name="Google Shape;1222;p57"/>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23" name="Google Shape;1223;p57"/>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24" name="Google Shape;1224;p57"/>
          <p:cNvSpPr/>
          <p:nvPr/>
        </p:nvSpPr>
        <p:spPr>
          <a:xfrm>
            <a:off x="356958" y="1861692"/>
            <a:ext cx="331200" cy="338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25" name="Google Shape;1225;p57"/>
          <p:cNvSpPr txBox="1"/>
          <p:nvPr>
            <p:ph type="title"/>
          </p:nvPr>
        </p:nvSpPr>
        <p:spPr>
          <a:xfrm>
            <a:off x="2464175" y="277750"/>
            <a:ext cx="6354600" cy="1280700"/>
          </a:xfrm>
          <a:prstGeom prst="rect">
            <a:avLst/>
          </a:prstGeom>
          <a:noFill/>
          <a:ln>
            <a:noFill/>
          </a:ln>
        </p:spPr>
        <p:txBody>
          <a:bodyPr anchorCtr="0" anchor="t" bIns="0" lIns="0" spcFirstLastPara="1" rIns="0" wrap="square" tIns="12050">
            <a:noAutofit/>
          </a:bodyPr>
          <a:lstStyle/>
          <a:p>
            <a:pPr indent="0" lvl="0" marL="12700" rtl="0" algn="ctr">
              <a:spcBef>
                <a:spcPts val="0"/>
              </a:spcBef>
              <a:spcAft>
                <a:spcPts val="0"/>
              </a:spcAft>
              <a:buClr>
                <a:srgbClr val="000000"/>
              </a:buClr>
              <a:buSzPts val="1100"/>
              <a:buFont typeface="Arial"/>
              <a:buNone/>
            </a:pPr>
            <a:r>
              <a:rPr b="1" lang="en" sz="3000">
                <a:solidFill>
                  <a:srgbClr val="18BAD4"/>
                </a:solidFill>
              </a:rPr>
              <a:t>LOTS OF THEM!!!</a:t>
            </a:r>
            <a:endParaRPr b="1" sz="3000">
              <a:solidFill>
                <a:srgbClr val="18BAD4"/>
              </a:solidFill>
            </a:endParaRPr>
          </a:p>
          <a:p>
            <a:pPr indent="0" lvl="0" marL="12700" marR="0" rtl="0" algn="l">
              <a:lnSpc>
                <a:spcPct val="100000"/>
              </a:lnSpc>
              <a:spcBef>
                <a:spcPts val="0"/>
              </a:spcBef>
              <a:spcAft>
                <a:spcPts val="0"/>
              </a:spcAft>
              <a:buNone/>
            </a:pPr>
            <a:r>
              <a:t/>
            </a:r>
            <a:endParaRPr b="1" sz="3600">
              <a:solidFill>
                <a:srgbClr val="18BAD4"/>
              </a:solidFill>
            </a:endParaRPr>
          </a:p>
        </p:txBody>
      </p:sp>
      <p:sp>
        <p:nvSpPr>
          <p:cNvPr id="1226" name="Google Shape;1226;p57"/>
          <p:cNvSpPr txBox="1"/>
          <p:nvPr/>
        </p:nvSpPr>
        <p:spPr>
          <a:xfrm>
            <a:off x="90825" y="2361700"/>
            <a:ext cx="1733400" cy="24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solidFill>
                <a:schemeClr val="lt1"/>
              </a:solidFill>
              <a:latin typeface="Georgia"/>
              <a:ea typeface="Georgia"/>
              <a:cs typeface="Georgia"/>
              <a:sym typeface="Georgia"/>
            </a:endParaRPr>
          </a:p>
        </p:txBody>
      </p:sp>
      <p:pic>
        <p:nvPicPr>
          <p:cNvPr id="1227" name="Google Shape;1227;p57"/>
          <p:cNvPicPr preferRelativeResize="0"/>
          <p:nvPr/>
        </p:nvPicPr>
        <p:blipFill>
          <a:blip r:embed="rId7">
            <a:alphaModFix/>
          </a:blip>
          <a:stretch>
            <a:fillRect/>
          </a:stretch>
        </p:blipFill>
        <p:spPr>
          <a:xfrm>
            <a:off x="1824225" y="908350"/>
            <a:ext cx="7088901" cy="4068200"/>
          </a:xfrm>
          <a:prstGeom prst="rect">
            <a:avLst/>
          </a:prstGeom>
          <a:noFill/>
          <a:ln>
            <a:noFill/>
          </a:ln>
        </p:spPr>
      </p:pic>
      <p:sp>
        <p:nvSpPr>
          <p:cNvPr id="1228" name="Google Shape;1228;p57"/>
          <p:cNvSpPr/>
          <p:nvPr/>
        </p:nvSpPr>
        <p:spPr>
          <a:xfrm>
            <a:off x="793851" y="4692802"/>
            <a:ext cx="518159" cy="448310"/>
          </a:xfrm>
          <a:custGeom>
            <a:rect b="b" l="l" r="r" t="t"/>
            <a:pathLst>
              <a:path extrusionOk="0" h="448310" w="518159">
                <a:moveTo>
                  <a:pt x="389051" y="0"/>
                </a:moveTo>
                <a:lnTo>
                  <a:pt x="128447" y="0"/>
                </a:lnTo>
                <a:lnTo>
                  <a:pt x="0" y="223951"/>
                </a:lnTo>
                <a:lnTo>
                  <a:pt x="128447" y="447897"/>
                </a:lnTo>
                <a:lnTo>
                  <a:pt x="389051" y="447897"/>
                </a:lnTo>
                <a:lnTo>
                  <a:pt x="517550" y="223951"/>
                </a:lnTo>
                <a:lnTo>
                  <a:pt x="389051"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29" name="Google Shape;1229;p57"/>
          <p:cNvSpPr/>
          <p:nvPr/>
        </p:nvSpPr>
        <p:spPr>
          <a:xfrm>
            <a:off x="733425" y="3936022"/>
            <a:ext cx="820419" cy="710564"/>
          </a:xfrm>
          <a:custGeom>
            <a:rect b="b" l="l" r="r" t="t"/>
            <a:pathLst>
              <a:path extrusionOk="0" h="710564" w="820419">
                <a:moveTo>
                  <a:pt x="0" y="355053"/>
                </a:moveTo>
                <a:lnTo>
                  <a:pt x="203644" y="710107"/>
                </a:lnTo>
                <a:lnTo>
                  <a:pt x="616204" y="710107"/>
                </a:lnTo>
                <a:lnTo>
                  <a:pt x="819912" y="355053"/>
                </a:lnTo>
                <a:lnTo>
                  <a:pt x="616204" y="0"/>
                </a:lnTo>
                <a:lnTo>
                  <a:pt x="203644" y="0"/>
                </a:lnTo>
                <a:lnTo>
                  <a:pt x="0" y="355053"/>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30" name="Google Shape;1230;p57"/>
          <p:cNvSpPr/>
          <p:nvPr/>
        </p:nvSpPr>
        <p:spPr>
          <a:xfrm>
            <a:off x="0" y="4148480"/>
            <a:ext cx="891540" cy="995045"/>
          </a:xfrm>
          <a:custGeom>
            <a:rect b="b" l="l" r="r" t="t"/>
            <a:pathLst>
              <a:path extrusionOk="0" h="995045" w="891540">
                <a:moveTo>
                  <a:pt x="597433" y="0"/>
                </a:moveTo>
                <a:lnTo>
                  <a:pt x="2224" y="0"/>
                </a:lnTo>
                <a:lnTo>
                  <a:pt x="0" y="3877"/>
                </a:lnTo>
                <a:lnTo>
                  <a:pt x="613822" y="995019"/>
                </a:lnTo>
                <a:lnTo>
                  <a:pt x="890981" y="511797"/>
                </a:lnTo>
                <a:lnTo>
                  <a:pt x="597433"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31" name="Google Shape;1231;p57"/>
          <p:cNvSpPr/>
          <p:nvPr/>
        </p:nvSpPr>
        <p:spPr>
          <a:xfrm>
            <a:off x="1019352" y="4167060"/>
            <a:ext cx="248100" cy="2481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32" name="Google Shape;1232;p57"/>
          <p:cNvSpPr/>
          <p:nvPr/>
        </p:nvSpPr>
        <p:spPr>
          <a:xfrm>
            <a:off x="47228" y="4430471"/>
            <a:ext cx="505459" cy="459739"/>
          </a:xfrm>
          <a:custGeom>
            <a:rect b="b" l="l" r="r" t="t"/>
            <a:pathLst>
              <a:path extrusionOk="0" h="459739" w="505459">
                <a:moveTo>
                  <a:pt x="265508" y="0"/>
                </a:moveTo>
                <a:lnTo>
                  <a:pt x="239651" y="0"/>
                </a:lnTo>
                <a:lnTo>
                  <a:pt x="226722" y="774"/>
                </a:lnTo>
                <a:lnTo>
                  <a:pt x="177256" y="9131"/>
                </a:lnTo>
                <a:lnTo>
                  <a:pt x="132361" y="25882"/>
                </a:lnTo>
                <a:lnTo>
                  <a:pt x="121719" y="30429"/>
                </a:lnTo>
                <a:lnTo>
                  <a:pt x="73800" y="62395"/>
                </a:lnTo>
                <a:lnTo>
                  <a:pt x="36511" y="102743"/>
                </a:lnTo>
                <a:lnTo>
                  <a:pt x="15203" y="140779"/>
                </a:lnTo>
                <a:lnTo>
                  <a:pt x="5327" y="171208"/>
                </a:lnTo>
                <a:lnTo>
                  <a:pt x="3022" y="181864"/>
                </a:lnTo>
                <a:lnTo>
                  <a:pt x="1496" y="192493"/>
                </a:lnTo>
                <a:lnTo>
                  <a:pt x="0" y="203149"/>
                </a:lnTo>
                <a:lnTo>
                  <a:pt x="0" y="225983"/>
                </a:lnTo>
                <a:lnTo>
                  <a:pt x="1496" y="238163"/>
                </a:lnTo>
                <a:lnTo>
                  <a:pt x="3022" y="249555"/>
                </a:lnTo>
                <a:lnTo>
                  <a:pt x="6075" y="260210"/>
                </a:lnTo>
                <a:lnTo>
                  <a:pt x="9127" y="271614"/>
                </a:lnTo>
                <a:lnTo>
                  <a:pt x="28130" y="313486"/>
                </a:lnTo>
                <a:lnTo>
                  <a:pt x="41837" y="332486"/>
                </a:lnTo>
                <a:lnTo>
                  <a:pt x="48691" y="341617"/>
                </a:lnTo>
                <a:lnTo>
                  <a:pt x="65420" y="358381"/>
                </a:lnTo>
                <a:lnTo>
                  <a:pt x="74547" y="366725"/>
                </a:lnTo>
                <a:lnTo>
                  <a:pt x="83670" y="374357"/>
                </a:lnTo>
                <a:lnTo>
                  <a:pt x="77600" y="385762"/>
                </a:lnTo>
                <a:lnTo>
                  <a:pt x="53239" y="420738"/>
                </a:lnTo>
                <a:lnTo>
                  <a:pt x="15949" y="451180"/>
                </a:lnTo>
                <a:lnTo>
                  <a:pt x="8348" y="454228"/>
                </a:lnTo>
                <a:lnTo>
                  <a:pt x="0" y="458038"/>
                </a:lnTo>
                <a:lnTo>
                  <a:pt x="3801" y="458038"/>
                </a:lnTo>
                <a:lnTo>
                  <a:pt x="15203" y="459562"/>
                </a:lnTo>
                <a:lnTo>
                  <a:pt x="42585" y="459562"/>
                </a:lnTo>
                <a:lnTo>
                  <a:pt x="90528" y="450430"/>
                </a:lnTo>
                <a:lnTo>
                  <a:pt x="130088" y="432181"/>
                </a:lnTo>
                <a:lnTo>
                  <a:pt x="155196" y="412394"/>
                </a:lnTo>
                <a:lnTo>
                  <a:pt x="350751" y="412394"/>
                </a:lnTo>
                <a:lnTo>
                  <a:pt x="394108" y="392607"/>
                </a:lnTo>
                <a:lnTo>
                  <a:pt x="431370" y="365975"/>
                </a:lnTo>
                <a:lnTo>
                  <a:pt x="439752" y="359117"/>
                </a:lnTo>
                <a:lnTo>
                  <a:pt x="447347" y="350748"/>
                </a:lnTo>
                <a:lnTo>
                  <a:pt x="454980" y="343141"/>
                </a:lnTo>
                <a:lnTo>
                  <a:pt x="461799" y="334797"/>
                </a:lnTo>
                <a:lnTo>
                  <a:pt x="485383" y="298246"/>
                </a:lnTo>
                <a:lnTo>
                  <a:pt x="499874" y="257937"/>
                </a:lnTo>
                <a:lnTo>
                  <a:pt x="505170" y="203149"/>
                </a:lnTo>
                <a:lnTo>
                  <a:pt x="503671" y="192493"/>
                </a:lnTo>
                <a:lnTo>
                  <a:pt x="489968" y="140779"/>
                </a:lnTo>
                <a:lnTo>
                  <a:pt x="468657" y="102743"/>
                </a:lnTo>
                <a:lnTo>
                  <a:pt x="439752" y="70002"/>
                </a:lnTo>
                <a:lnTo>
                  <a:pt x="403989" y="42621"/>
                </a:lnTo>
                <a:lnTo>
                  <a:pt x="372798" y="25882"/>
                </a:lnTo>
                <a:lnTo>
                  <a:pt x="362143" y="20561"/>
                </a:lnTo>
                <a:lnTo>
                  <a:pt x="327916" y="9131"/>
                </a:lnTo>
                <a:lnTo>
                  <a:pt x="315724" y="6108"/>
                </a:lnTo>
                <a:lnTo>
                  <a:pt x="303545" y="3835"/>
                </a:lnTo>
                <a:lnTo>
                  <a:pt x="278437" y="774"/>
                </a:lnTo>
                <a:lnTo>
                  <a:pt x="265508" y="0"/>
                </a:lnTo>
                <a:close/>
              </a:path>
              <a:path extrusionOk="0" h="459739" w="505459">
                <a:moveTo>
                  <a:pt x="350751" y="412394"/>
                </a:moveTo>
                <a:lnTo>
                  <a:pt x="155196" y="412394"/>
                </a:lnTo>
                <a:lnTo>
                  <a:pt x="178031" y="420001"/>
                </a:lnTo>
                <a:lnTo>
                  <a:pt x="214543" y="426847"/>
                </a:lnTo>
                <a:lnTo>
                  <a:pt x="226722" y="428371"/>
                </a:lnTo>
                <a:lnTo>
                  <a:pt x="239651" y="429120"/>
                </a:lnTo>
                <a:lnTo>
                  <a:pt x="265508" y="429120"/>
                </a:lnTo>
                <a:lnTo>
                  <a:pt x="315724" y="422275"/>
                </a:lnTo>
                <a:lnTo>
                  <a:pt x="350751" y="412394"/>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236" name="Shape 1236"/>
        <p:cNvGrpSpPr/>
        <p:nvPr/>
      </p:nvGrpSpPr>
      <p:grpSpPr>
        <a:xfrm>
          <a:off x="0" y="0"/>
          <a:ext cx="0" cy="0"/>
          <a:chOff x="0" y="0"/>
          <a:chExt cx="0" cy="0"/>
        </a:xfrm>
      </p:grpSpPr>
      <p:sp>
        <p:nvSpPr>
          <p:cNvPr id="1237" name="Google Shape;1237;p58"/>
          <p:cNvSpPr txBox="1"/>
          <p:nvPr/>
        </p:nvSpPr>
        <p:spPr>
          <a:xfrm>
            <a:off x="6584759" y="2773172"/>
            <a:ext cx="2277000" cy="1261800"/>
          </a:xfrm>
          <a:prstGeom prst="rect">
            <a:avLst/>
          </a:prstGeom>
          <a:noFill/>
          <a:ln>
            <a:noFill/>
          </a:ln>
        </p:spPr>
        <p:txBody>
          <a:bodyPr anchorCtr="0" anchor="t" bIns="0" lIns="0" spcFirstLastPara="1" rIns="0" wrap="square" tIns="13950">
            <a:noAutofit/>
          </a:bodyPr>
          <a:lstStyle/>
          <a:p>
            <a:pPr indent="0" lvl="0" marL="12700" marR="5080" rtl="0" algn="ctr">
              <a:lnSpc>
                <a:spcPct val="100000"/>
              </a:lnSpc>
              <a:spcBef>
                <a:spcPts val="0"/>
              </a:spcBef>
              <a:spcAft>
                <a:spcPts val="0"/>
              </a:spcAft>
              <a:buNone/>
            </a:pPr>
            <a:r>
              <a:rPr i="1" lang="en" sz="2700">
                <a:latin typeface="Trebuchet MS"/>
                <a:ea typeface="Trebuchet MS"/>
                <a:cs typeface="Trebuchet MS"/>
                <a:sym typeface="Trebuchet MS"/>
              </a:rPr>
              <a:t>Alexa, play Arijit  Singh songs on  Saavn</a:t>
            </a:r>
            <a:endParaRPr sz="2700">
              <a:latin typeface="Trebuchet MS"/>
              <a:ea typeface="Trebuchet MS"/>
              <a:cs typeface="Trebuchet MS"/>
              <a:sym typeface="Trebuchet MS"/>
            </a:endParaRPr>
          </a:p>
        </p:txBody>
      </p:sp>
      <p:sp>
        <p:nvSpPr>
          <p:cNvPr id="1238" name="Google Shape;1238;p58"/>
          <p:cNvSpPr/>
          <p:nvPr/>
        </p:nvSpPr>
        <p:spPr>
          <a:xfrm>
            <a:off x="6327340" y="1507297"/>
            <a:ext cx="2416500" cy="627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39" name="Google Shape;1239;p58"/>
          <p:cNvSpPr/>
          <p:nvPr/>
        </p:nvSpPr>
        <p:spPr>
          <a:xfrm>
            <a:off x="1" y="0"/>
            <a:ext cx="6010800" cy="514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243" name="Shape 1243"/>
        <p:cNvGrpSpPr/>
        <p:nvPr/>
      </p:nvGrpSpPr>
      <p:grpSpPr>
        <a:xfrm>
          <a:off x="0" y="0"/>
          <a:ext cx="0" cy="0"/>
          <a:chOff x="0" y="0"/>
          <a:chExt cx="0" cy="0"/>
        </a:xfrm>
      </p:grpSpPr>
      <p:sp>
        <p:nvSpPr>
          <p:cNvPr id="1244" name="Google Shape;1244;p59"/>
          <p:cNvSpPr txBox="1"/>
          <p:nvPr/>
        </p:nvSpPr>
        <p:spPr>
          <a:xfrm>
            <a:off x="4188637" y="4172203"/>
            <a:ext cx="3961800" cy="438900"/>
          </a:xfrm>
          <a:prstGeom prst="rect">
            <a:avLst/>
          </a:prstGeom>
          <a:noFill/>
          <a:ln>
            <a:noFill/>
          </a:ln>
        </p:spPr>
        <p:txBody>
          <a:bodyPr anchorCtr="0" anchor="t" bIns="0" lIns="0" spcFirstLastPara="1" rIns="0" wrap="square" tIns="13950">
            <a:noAutofit/>
          </a:bodyPr>
          <a:lstStyle/>
          <a:p>
            <a:pPr indent="0" lvl="0" marL="12700" marR="0" rtl="0" algn="l">
              <a:lnSpc>
                <a:spcPct val="100000"/>
              </a:lnSpc>
              <a:spcBef>
                <a:spcPts val="0"/>
              </a:spcBef>
              <a:spcAft>
                <a:spcPts val="0"/>
              </a:spcAft>
              <a:buNone/>
            </a:pPr>
            <a:r>
              <a:rPr i="1" lang="en" sz="2700">
                <a:latin typeface="Trebuchet MS"/>
                <a:ea typeface="Trebuchet MS"/>
                <a:cs typeface="Trebuchet MS"/>
                <a:sym typeface="Trebuchet MS"/>
              </a:rPr>
              <a:t>Alexa, ask Ola to book a ride</a:t>
            </a:r>
            <a:endParaRPr sz="2700">
              <a:latin typeface="Trebuchet MS"/>
              <a:ea typeface="Trebuchet MS"/>
              <a:cs typeface="Trebuchet MS"/>
              <a:sym typeface="Trebuchet MS"/>
            </a:endParaRPr>
          </a:p>
        </p:txBody>
      </p:sp>
      <p:sp>
        <p:nvSpPr>
          <p:cNvPr id="1245" name="Google Shape;1245;p59"/>
          <p:cNvSpPr/>
          <p:nvPr/>
        </p:nvSpPr>
        <p:spPr>
          <a:xfrm>
            <a:off x="0" y="0"/>
            <a:ext cx="9144000" cy="3587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46" name="Google Shape;1246;p59"/>
          <p:cNvSpPr/>
          <p:nvPr/>
        </p:nvSpPr>
        <p:spPr>
          <a:xfrm>
            <a:off x="1036319" y="3992879"/>
            <a:ext cx="1953900" cy="825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250" name="Shape 1250"/>
        <p:cNvGrpSpPr/>
        <p:nvPr/>
      </p:nvGrpSpPr>
      <p:grpSpPr>
        <a:xfrm>
          <a:off x="0" y="0"/>
          <a:ext cx="0" cy="0"/>
          <a:chOff x="0" y="0"/>
          <a:chExt cx="0" cy="0"/>
        </a:xfrm>
      </p:grpSpPr>
      <p:sp>
        <p:nvSpPr>
          <p:cNvPr id="1251" name="Google Shape;1251;p60"/>
          <p:cNvSpPr txBox="1"/>
          <p:nvPr/>
        </p:nvSpPr>
        <p:spPr>
          <a:xfrm>
            <a:off x="3911003" y="3928364"/>
            <a:ext cx="4571400" cy="850200"/>
          </a:xfrm>
          <a:prstGeom prst="rect">
            <a:avLst/>
          </a:prstGeom>
          <a:noFill/>
          <a:ln>
            <a:noFill/>
          </a:ln>
        </p:spPr>
        <p:txBody>
          <a:bodyPr anchorCtr="0" anchor="t" bIns="0" lIns="0" spcFirstLastPara="1" rIns="0" wrap="square" tIns="13950">
            <a:noAutofit/>
          </a:bodyPr>
          <a:lstStyle/>
          <a:p>
            <a:pPr indent="826768" lvl="0" marL="12700" marR="5080" rtl="0" algn="l">
              <a:lnSpc>
                <a:spcPct val="100000"/>
              </a:lnSpc>
              <a:spcBef>
                <a:spcPts val="0"/>
              </a:spcBef>
              <a:spcAft>
                <a:spcPts val="0"/>
              </a:spcAft>
              <a:buNone/>
            </a:pPr>
            <a:r>
              <a:rPr i="1" lang="en" sz="2700">
                <a:latin typeface="Trebuchet MS"/>
                <a:ea typeface="Trebuchet MS"/>
                <a:cs typeface="Trebuchet MS"/>
                <a:sym typeface="Trebuchet MS"/>
              </a:rPr>
              <a:t>Alexa, ask Zomato to  recommend restaurants near me</a:t>
            </a:r>
            <a:endParaRPr sz="2700">
              <a:latin typeface="Trebuchet MS"/>
              <a:ea typeface="Trebuchet MS"/>
              <a:cs typeface="Trebuchet MS"/>
              <a:sym typeface="Trebuchet MS"/>
            </a:endParaRPr>
          </a:p>
        </p:txBody>
      </p:sp>
      <p:sp>
        <p:nvSpPr>
          <p:cNvPr id="1252" name="Google Shape;1252;p60"/>
          <p:cNvSpPr/>
          <p:nvPr/>
        </p:nvSpPr>
        <p:spPr>
          <a:xfrm>
            <a:off x="0" y="0"/>
            <a:ext cx="9144000" cy="3566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53" name="Google Shape;1253;p60"/>
          <p:cNvSpPr/>
          <p:nvPr/>
        </p:nvSpPr>
        <p:spPr>
          <a:xfrm>
            <a:off x="1540408" y="3818525"/>
            <a:ext cx="1055700" cy="1055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7" name="Shape 1257"/>
        <p:cNvGrpSpPr/>
        <p:nvPr/>
      </p:nvGrpSpPr>
      <p:grpSpPr>
        <a:xfrm>
          <a:off x="0" y="0"/>
          <a:ext cx="0" cy="0"/>
          <a:chOff x="0" y="0"/>
          <a:chExt cx="0" cy="0"/>
        </a:xfrm>
      </p:grpSpPr>
      <p:sp>
        <p:nvSpPr>
          <p:cNvPr id="1258" name="Google Shape;1258;p61"/>
          <p:cNvSpPr/>
          <p:nvPr/>
        </p:nvSpPr>
        <p:spPr>
          <a:xfrm>
            <a:off x="8218296" y="4121454"/>
            <a:ext cx="685292" cy="5934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59" name="Google Shape;1259;p61"/>
          <p:cNvSpPr/>
          <p:nvPr/>
        </p:nvSpPr>
        <p:spPr>
          <a:xfrm>
            <a:off x="315442" y="178307"/>
            <a:ext cx="1090193" cy="94399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60" name="Google Shape;1260;p61"/>
          <p:cNvSpPr/>
          <p:nvPr/>
        </p:nvSpPr>
        <p:spPr>
          <a:xfrm>
            <a:off x="0" y="847852"/>
            <a:ext cx="551180" cy="584835"/>
          </a:xfrm>
          <a:custGeom>
            <a:rect b="b" l="l" r="r" t="t"/>
            <a:pathLst>
              <a:path extrusionOk="0" h="584835" w="551180">
                <a:moveTo>
                  <a:pt x="0" y="508008"/>
                </a:moveTo>
                <a:lnTo>
                  <a:pt x="43769" y="584326"/>
                </a:lnTo>
                <a:lnTo>
                  <a:pt x="382981" y="584326"/>
                </a:lnTo>
                <a:lnTo>
                  <a:pt x="550570" y="292100"/>
                </a:lnTo>
                <a:lnTo>
                  <a:pt x="382981" y="0"/>
                </a:lnTo>
                <a:lnTo>
                  <a:pt x="43769" y="0"/>
                </a:lnTo>
                <a:lnTo>
                  <a:pt x="0" y="76285"/>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61" name="Google Shape;1261;p61"/>
          <p:cNvSpPr/>
          <p:nvPr/>
        </p:nvSpPr>
        <p:spPr>
          <a:xfrm>
            <a:off x="503110" y="1161414"/>
            <a:ext cx="353060" cy="305435"/>
          </a:xfrm>
          <a:custGeom>
            <a:rect b="b" l="l" r="r" t="t"/>
            <a:pathLst>
              <a:path extrusionOk="0" h="305434" w="353059">
                <a:moveTo>
                  <a:pt x="265226" y="0"/>
                </a:moveTo>
                <a:lnTo>
                  <a:pt x="87591" y="0"/>
                </a:lnTo>
                <a:lnTo>
                  <a:pt x="0" y="152781"/>
                </a:lnTo>
                <a:lnTo>
                  <a:pt x="87591" y="305435"/>
                </a:lnTo>
                <a:lnTo>
                  <a:pt x="265226" y="305435"/>
                </a:lnTo>
                <a:lnTo>
                  <a:pt x="352805" y="152781"/>
                </a:lnTo>
                <a:lnTo>
                  <a:pt x="265226"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62" name="Google Shape;1262;p61"/>
          <p:cNvSpPr/>
          <p:nvPr/>
        </p:nvSpPr>
        <p:spPr>
          <a:xfrm>
            <a:off x="1208417" y="0"/>
            <a:ext cx="674370" cy="452755"/>
          </a:xfrm>
          <a:custGeom>
            <a:rect b="b" l="l" r="r" t="t"/>
            <a:pathLst>
              <a:path extrusionOk="0" h="452755" w="674369">
                <a:moveTo>
                  <a:pt x="0" y="160400"/>
                </a:moveTo>
                <a:lnTo>
                  <a:pt x="167627" y="452627"/>
                </a:lnTo>
                <a:lnTo>
                  <a:pt x="506844" y="452627"/>
                </a:lnTo>
                <a:lnTo>
                  <a:pt x="674357" y="160400"/>
                </a:lnTo>
                <a:lnTo>
                  <a:pt x="582410"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63" name="Google Shape;1263;p61"/>
          <p:cNvSpPr/>
          <p:nvPr/>
        </p:nvSpPr>
        <p:spPr>
          <a:xfrm>
            <a:off x="1208417" y="0"/>
            <a:ext cx="92075" cy="160655"/>
          </a:xfrm>
          <a:custGeom>
            <a:rect b="b" l="l" r="r" t="t"/>
            <a:pathLst>
              <a:path extrusionOk="0" h="160655" w="92075">
                <a:moveTo>
                  <a:pt x="92009" y="0"/>
                </a:moveTo>
                <a:lnTo>
                  <a:pt x="0" y="16040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64" name="Google Shape;1264;p61"/>
          <p:cNvSpPr/>
          <p:nvPr/>
        </p:nvSpPr>
        <p:spPr>
          <a:xfrm>
            <a:off x="247751" y="49657"/>
            <a:ext cx="295275" cy="255904"/>
          </a:xfrm>
          <a:custGeom>
            <a:rect b="b" l="l" r="r" t="t"/>
            <a:pathLst>
              <a:path extrusionOk="0" h="255904" w="295275">
                <a:moveTo>
                  <a:pt x="221894" y="0"/>
                </a:moveTo>
                <a:lnTo>
                  <a:pt x="73304" y="0"/>
                </a:lnTo>
                <a:lnTo>
                  <a:pt x="0" y="127888"/>
                </a:lnTo>
                <a:lnTo>
                  <a:pt x="73304" y="255650"/>
                </a:lnTo>
                <a:lnTo>
                  <a:pt x="221894" y="255650"/>
                </a:lnTo>
                <a:lnTo>
                  <a:pt x="295198" y="127888"/>
                </a:lnTo>
                <a:lnTo>
                  <a:pt x="221894"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65" name="Google Shape;1265;p61"/>
          <p:cNvSpPr/>
          <p:nvPr/>
        </p:nvSpPr>
        <p:spPr>
          <a:xfrm>
            <a:off x="8763507" y="4721174"/>
            <a:ext cx="381000" cy="235585"/>
          </a:xfrm>
          <a:custGeom>
            <a:rect b="b" l="l" r="r" t="t"/>
            <a:pathLst>
              <a:path extrusionOk="0" h="235585" w="381000">
                <a:moveTo>
                  <a:pt x="0" y="0"/>
                </a:moveTo>
                <a:lnTo>
                  <a:pt x="135000" y="235204"/>
                </a:lnTo>
                <a:lnTo>
                  <a:pt x="380492" y="235204"/>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66" name="Google Shape;1266;p61"/>
          <p:cNvSpPr/>
          <p:nvPr/>
        </p:nvSpPr>
        <p:spPr>
          <a:xfrm>
            <a:off x="8763507" y="4485982"/>
            <a:ext cx="381000" cy="235585"/>
          </a:xfrm>
          <a:custGeom>
            <a:rect b="b" l="l" r="r" t="t"/>
            <a:pathLst>
              <a:path extrusionOk="0" h="235585" w="381000">
                <a:moveTo>
                  <a:pt x="380492" y="0"/>
                </a:moveTo>
                <a:lnTo>
                  <a:pt x="135000" y="0"/>
                </a:lnTo>
                <a:lnTo>
                  <a:pt x="0" y="23519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67" name="Google Shape;1267;p61"/>
          <p:cNvSpPr/>
          <p:nvPr/>
        </p:nvSpPr>
        <p:spPr>
          <a:xfrm>
            <a:off x="8523858" y="4741100"/>
            <a:ext cx="284480" cy="245745"/>
          </a:xfrm>
          <a:custGeom>
            <a:rect b="b" l="l" r="r" t="t"/>
            <a:pathLst>
              <a:path extrusionOk="0" h="245745" w="284479">
                <a:moveTo>
                  <a:pt x="213614" y="0"/>
                </a:moveTo>
                <a:lnTo>
                  <a:pt x="70358" y="0"/>
                </a:lnTo>
                <a:lnTo>
                  <a:pt x="0" y="122847"/>
                </a:lnTo>
                <a:lnTo>
                  <a:pt x="70358" y="245694"/>
                </a:lnTo>
                <a:lnTo>
                  <a:pt x="213614" y="245694"/>
                </a:lnTo>
                <a:lnTo>
                  <a:pt x="284099" y="122847"/>
                </a:lnTo>
                <a:lnTo>
                  <a:pt x="213614"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68" name="Google Shape;1268;p61"/>
          <p:cNvSpPr/>
          <p:nvPr/>
        </p:nvSpPr>
        <p:spPr>
          <a:xfrm>
            <a:off x="8322818" y="3628009"/>
            <a:ext cx="542925" cy="470534"/>
          </a:xfrm>
          <a:custGeom>
            <a:rect b="b" l="l" r="r" t="t"/>
            <a:pathLst>
              <a:path extrusionOk="0" h="470535" w="542925">
                <a:moveTo>
                  <a:pt x="408177" y="0"/>
                </a:moveTo>
                <a:lnTo>
                  <a:pt x="134747" y="0"/>
                </a:lnTo>
                <a:lnTo>
                  <a:pt x="0" y="235076"/>
                </a:lnTo>
                <a:lnTo>
                  <a:pt x="134747" y="470115"/>
                </a:lnTo>
                <a:lnTo>
                  <a:pt x="408177" y="470115"/>
                </a:lnTo>
                <a:lnTo>
                  <a:pt x="542925" y="235076"/>
                </a:lnTo>
                <a:lnTo>
                  <a:pt x="40817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69" name="Google Shape;1269;p61"/>
          <p:cNvSpPr/>
          <p:nvPr/>
        </p:nvSpPr>
        <p:spPr>
          <a:xfrm>
            <a:off x="8763507" y="4009885"/>
            <a:ext cx="238125" cy="206375"/>
          </a:xfrm>
          <a:custGeom>
            <a:rect b="b" l="l" r="r" t="t"/>
            <a:pathLst>
              <a:path extrusionOk="0" h="206375" w="238125">
                <a:moveTo>
                  <a:pt x="0" y="102895"/>
                </a:moveTo>
                <a:lnTo>
                  <a:pt x="59055" y="205790"/>
                </a:lnTo>
                <a:lnTo>
                  <a:pt x="178689" y="205790"/>
                </a:lnTo>
                <a:lnTo>
                  <a:pt x="237617" y="102895"/>
                </a:lnTo>
                <a:lnTo>
                  <a:pt x="178689" y="0"/>
                </a:lnTo>
                <a:lnTo>
                  <a:pt x="59055" y="0"/>
                </a:lnTo>
                <a:lnTo>
                  <a:pt x="0" y="102895"/>
                </a:lnTo>
                <a:close/>
              </a:path>
            </a:pathLst>
          </a:custGeom>
          <a:noFill/>
          <a:ln cap="flat" cmpd="sng" w="19025">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70" name="Google Shape;1270;p61"/>
          <p:cNvSpPr/>
          <p:nvPr/>
        </p:nvSpPr>
        <p:spPr>
          <a:xfrm>
            <a:off x="1960283" y="1328013"/>
            <a:ext cx="4382135" cy="2949575"/>
          </a:xfrm>
          <a:custGeom>
            <a:rect b="b" l="l" r="r" t="t"/>
            <a:pathLst>
              <a:path extrusionOk="0" h="2949575" w="4382135">
                <a:moveTo>
                  <a:pt x="4189025" y="2949169"/>
                </a:moveTo>
                <a:lnTo>
                  <a:pt x="192598" y="2949169"/>
                </a:lnTo>
                <a:lnTo>
                  <a:pt x="148576" y="2944060"/>
                </a:lnTo>
                <a:lnTo>
                  <a:pt x="108091" y="2929517"/>
                </a:lnTo>
                <a:lnTo>
                  <a:pt x="72322" y="2906719"/>
                </a:lnTo>
                <a:lnTo>
                  <a:pt x="42450" y="2876847"/>
                </a:lnTo>
                <a:lnTo>
                  <a:pt x="19652" y="2841078"/>
                </a:lnTo>
                <a:lnTo>
                  <a:pt x="5109" y="2800593"/>
                </a:lnTo>
                <a:lnTo>
                  <a:pt x="0" y="2756571"/>
                </a:lnTo>
                <a:lnTo>
                  <a:pt x="0" y="216673"/>
                </a:lnTo>
                <a:lnTo>
                  <a:pt x="5748" y="167148"/>
                </a:lnTo>
                <a:lnTo>
                  <a:pt x="22109" y="121602"/>
                </a:lnTo>
                <a:lnTo>
                  <a:pt x="47756" y="81363"/>
                </a:lnTo>
                <a:lnTo>
                  <a:pt x="81363" y="47756"/>
                </a:lnTo>
                <a:lnTo>
                  <a:pt x="121602" y="22109"/>
                </a:lnTo>
                <a:lnTo>
                  <a:pt x="167148" y="5748"/>
                </a:lnTo>
                <a:lnTo>
                  <a:pt x="216673" y="0"/>
                </a:lnTo>
                <a:lnTo>
                  <a:pt x="4164950" y="0"/>
                </a:lnTo>
                <a:lnTo>
                  <a:pt x="4214475" y="5748"/>
                </a:lnTo>
                <a:lnTo>
                  <a:pt x="4260021" y="22109"/>
                </a:lnTo>
                <a:lnTo>
                  <a:pt x="4300260" y="47756"/>
                </a:lnTo>
                <a:lnTo>
                  <a:pt x="4333867" y="81363"/>
                </a:lnTo>
                <a:lnTo>
                  <a:pt x="4359514" y="121602"/>
                </a:lnTo>
                <a:lnTo>
                  <a:pt x="4375875" y="167148"/>
                </a:lnTo>
                <a:lnTo>
                  <a:pt x="4381623" y="216673"/>
                </a:lnTo>
                <a:lnTo>
                  <a:pt x="4381623" y="2756571"/>
                </a:lnTo>
                <a:lnTo>
                  <a:pt x="4376514" y="2800593"/>
                </a:lnTo>
                <a:lnTo>
                  <a:pt x="4361970" y="2841078"/>
                </a:lnTo>
                <a:lnTo>
                  <a:pt x="4339173" y="2876847"/>
                </a:lnTo>
                <a:lnTo>
                  <a:pt x="4309301" y="2906719"/>
                </a:lnTo>
                <a:lnTo>
                  <a:pt x="4273532" y="2929517"/>
                </a:lnTo>
                <a:lnTo>
                  <a:pt x="4233047" y="2944060"/>
                </a:lnTo>
                <a:lnTo>
                  <a:pt x="4189025" y="2949169"/>
                </a:lnTo>
                <a:close/>
              </a:path>
            </a:pathLst>
          </a:custGeom>
          <a:noFill/>
          <a:ln cap="flat" cmpd="sng" w="24050">
            <a:solidFill>
              <a:srgbClr val="1497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71" name="Google Shape;1271;p61"/>
          <p:cNvSpPr/>
          <p:nvPr/>
        </p:nvSpPr>
        <p:spPr>
          <a:xfrm>
            <a:off x="1638346" y="4277255"/>
            <a:ext cx="5026025" cy="300989"/>
          </a:xfrm>
          <a:custGeom>
            <a:rect b="b" l="l" r="r" t="t"/>
            <a:pathLst>
              <a:path extrusionOk="0" h="300989" w="5026025">
                <a:moveTo>
                  <a:pt x="72164" y="0"/>
                </a:moveTo>
                <a:lnTo>
                  <a:pt x="4953474" y="0"/>
                </a:lnTo>
                <a:lnTo>
                  <a:pt x="4981584" y="5675"/>
                </a:lnTo>
                <a:lnTo>
                  <a:pt x="5004542" y="21152"/>
                </a:lnTo>
                <a:lnTo>
                  <a:pt x="5020022" y="44110"/>
                </a:lnTo>
                <a:lnTo>
                  <a:pt x="5025699" y="72224"/>
                </a:lnTo>
                <a:lnTo>
                  <a:pt x="5025699" y="73175"/>
                </a:lnTo>
                <a:lnTo>
                  <a:pt x="5019367" y="231588"/>
                </a:lnTo>
                <a:lnTo>
                  <a:pt x="4997247" y="280788"/>
                </a:lnTo>
                <a:lnTo>
                  <a:pt x="4947203" y="300935"/>
                </a:lnTo>
                <a:lnTo>
                  <a:pt x="78435" y="300935"/>
                </a:lnTo>
                <a:lnTo>
                  <a:pt x="28385" y="280788"/>
                </a:lnTo>
                <a:lnTo>
                  <a:pt x="6259" y="231588"/>
                </a:lnTo>
                <a:lnTo>
                  <a:pt x="0" y="75101"/>
                </a:lnTo>
                <a:lnTo>
                  <a:pt x="4544" y="46790"/>
                </a:lnTo>
                <a:lnTo>
                  <a:pt x="41416" y="6852"/>
                </a:lnTo>
                <a:lnTo>
                  <a:pt x="71201" y="0"/>
                </a:lnTo>
                <a:lnTo>
                  <a:pt x="72164" y="0"/>
                </a:lnTo>
                <a:close/>
              </a:path>
            </a:pathLst>
          </a:custGeom>
          <a:noFill/>
          <a:ln cap="flat" cmpd="sng" w="24050">
            <a:solidFill>
              <a:srgbClr val="1497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72" name="Google Shape;1272;p61"/>
          <p:cNvSpPr/>
          <p:nvPr/>
        </p:nvSpPr>
        <p:spPr>
          <a:xfrm>
            <a:off x="2533345" y="4277257"/>
            <a:ext cx="24130" cy="66039"/>
          </a:xfrm>
          <a:custGeom>
            <a:rect b="b" l="l" r="r" t="t"/>
            <a:pathLst>
              <a:path extrusionOk="0" h="66039" w="24130">
                <a:moveTo>
                  <a:pt x="24066" y="0"/>
                </a:moveTo>
                <a:lnTo>
                  <a:pt x="0" y="0"/>
                </a:lnTo>
                <a:lnTo>
                  <a:pt x="0" y="60260"/>
                </a:lnTo>
                <a:lnTo>
                  <a:pt x="5372" y="65652"/>
                </a:lnTo>
                <a:lnTo>
                  <a:pt x="18694" y="65652"/>
                </a:lnTo>
                <a:lnTo>
                  <a:pt x="24066" y="60260"/>
                </a:lnTo>
                <a:lnTo>
                  <a:pt x="24066" y="0"/>
                </a:lnTo>
                <a:close/>
              </a:path>
            </a:pathLst>
          </a:custGeom>
          <a:solidFill>
            <a:srgbClr val="1497F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73" name="Google Shape;1273;p61"/>
          <p:cNvSpPr/>
          <p:nvPr/>
        </p:nvSpPr>
        <p:spPr>
          <a:xfrm>
            <a:off x="2629636" y="4277257"/>
            <a:ext cx="24130" cy="66039"/>
          </a:xfrm>
          <a:custGeom>
            <a:rect b="b" l="l" r="r" t="t"/>
            <a:pathLst>
              <a:path extrusionOk="0" h="66039" w="24130">
                <a:moveTo>
                  <a:pt x="24079" y="0"/>
                </a:moveTo>
                <a:lnTo>
                  <a:pt x="0" y="0"/>
                </a:lnTo>
                <a:lnTo>
                  <a:pt x="0" y="60260"/>
                </a:lnTo>
                <a:lnTo>
                  <a:pt x="5384" y="65652"/>
                </a:lnTo>
                <a:lnTo>
                  <a:pt x="18694" y="65652"/>
                </a:lnTo>
                <a:lnTo>
                  <a:pt x="24079" y="60260"/>
                </a:lnTo>
                <a:lnTo>
                  <a:pt x="24079" y="0"/>
                </a:lnTo>
                <a:close/>
              </a:path>
            </a:pathLst>
          </a:custGeom>
          <a:solidFill>
            <a:srgbClr val="1497F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74" name="Google Shape;1274;p61"/>
          <p:cNvSpPr/>
          <p:nvPr/>
        </p:nvSpPr>
        <p:spPr>
          <a:xfrm>
            <a:off x="2725940" y="4277257"/>
            <a:ext cx="24130" cy="66039"/>
          </a:xfrm>
          <a:custGeom>
            <a:rect b="b" l="l" r="r" t="t"/>
            <a:pathLst>
              <a:path extrusionOk="0" h="66039" w="24130">
                <a:moveTo>
                  <a:pt x="24079" y="0"/>
                </a:moveTo>
                <a:lnTo>
                  <a:pt x="0" y="0"/>
                </a:lnTo>
                <a:lnTo>
                  <a:pt x="0" y="60260"/>
                </a:lnTo>
                <a:lnTo>
                  <a:pt x="5384" y="65652"/>
                </a:lnTo>
                <a:lnTo>
                  <a:pt x="18694" y="65652"/>
                </a:lnTo>
                <a:lnTo>
                  <a:pt x="24079" y="60260"/>
                </a:lnTo>
                <a:lnTo>
                  <a:pt x="24079" y="0"/>
                </a:lnTo>
                <a:close/>
              </a:path>
            </a:pathLst>
          </a:custGeom>
          <a:solidFill>
            <a:srgbClr val="1497F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75" name="Google Shape;1275;p61"/>
          <p:cNvSpPr/>
          <p:nvPr/>
        </p:nvSpPr>
        <p:spPr>
          <a:xfrm>
            <a:off x="2167928" y="1556715"/>
            <a:ext cx="3960300" cy="25518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76" name="Google Shape;1276;p61"/>
          <p:cNvSpPr/>
          <p:nvPr/>
        </p:nvSpPr>
        <p:spPr>
          <a:xfrm>
            <a:off x="2174620" y="1551965"/>
            <a:ext cx="3953510" cy="2561590"/>
          </a:xfrm>
          <a:custGeom>
            <a:rect b="b" l="l" r="r" t="t"/>
            <a:pathLst>
              <a:path extrusionOk="0" h="2561590" w="3953510">
                <a:moveTo>
                  <a:pt x="0" y="2561576"/>
                </a:moveTo>
                <a:lnTo>
                  <a:pt x="3953079" y="2561576"/>
                </a:lnTo>
                <a:lnTo>
                  <a:pt x="3953079" y="0"/>
                </a:lnTo>
                <a:lnTo>
                  <a:pt x="0" y="0"/>
                </a:lnTo>
                <a:lnTo>
                  <a:pt x="0" y="2561576"/>
                </a:lnTo>
                <a:close/>
              </a:path>
            </a:pathLst>
          </a:custGeom>
          <a:noFill/>
          <a:ln cap="flat" cmpd="sng" w="9525">
            <a:solidFill>
              <a:srgbClr val="1497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77" name="Google Shape;1277;p61"/>
          <p:cNvSpPr/>
          <p:nvPr/>
        </p:nvSpPr>
        <p:spPr>
          <a:xfrm>
            <a:off x="6128245" y="2158593"/>
            <a:ext cx="1292225" cy="2597150"/>
          </a:xfrm>
          <a:custGeom>
            <a:rect b="b" l="l" r="r" t="t"/>
            <a:pathLst>
              <a:path extrusionOk="0" h="2597150" w="1292225">
                <a:moveTo>
                  <a:pt x="301485" y="0"/>
                </a:moveTo>
                <a:lnTo>
                  <a:pt x="270788" y="11074"/>
                </a:lnTo>
                <a:lnTo>
                  <a:pt x="235045" y="21743"/>
                </a:lnTo>
                <a:lnTo>
                  <a:pt x="194254" y="32005"/>
                </a:lnTo>
                <a:lnTo>
                  <a:pt x="148412" y="41859"/>
                </a:lnTo>
                <a:lnTo>
                  <a:pt x="104649" y="55553"/>
                </a:lnTo>
                <a:lnTo>
                  <a:pt x="70081" y="77338"/>
                </a:lnTo>
                <a:lnTo>
                  <a:pt x="44709" y="107212"/>
                </a:lnTo>
                <a:lnTo>
                  <a:pt x="28536" y="145173"/>
                </a:lnTo>
                <a:lnTo>
                  <a:pt x="0" y="204317"/>
                </a:lnTo>
                <a:lnTo>
                  <a:pt x="184" y="392886"/>
                </a:lnTo>
                <a:lnTo>
                  <a:pt x="693" y="826459"/>
                </a:lnTo>
                <a:lnTo>
                  <a:pt x="1268" y="1205961"/>
                </a:lnTo>
                <a:lnTo>
                  <a:pt x="1775" y="1470631"/>
                </a:lnTo>
                <a:lnTo>
                  <a:pt x="2325" y="1700695"/>
                </a:lnTo>
                <a:lnTo>
                  <a:pt x="2766" y="1850534"/>
                </a:lnTo>
                <a:lnTo>
                  <a:pt x="3231" y="1980906"/>
                </a:lnTo>
                <a:lnTo>
                  <a:pt x="3720" y="2091813"/>
                </a:lnTo>
                <a:lnTo>
                  <a:pt x="4060" y="2154936"/>
                </a:lnTo>
                <a:lnTo>
                  <a:pt x="4410" y="2209409"/>
                </a:lnTo>
                <a:lnTo>
                  <a:pt x="4771" y="2255229"/>
                </a:lnTo>
                <a:lnTo>
                  <a:pt x="5333" y="2307739"/>
                </a:lnTo>
                <a:lnTo>
                  <a:pt x="6121" y="2347471"/>
                </a:lnTo>
                <a:lnTo>
                  <a:pt x="10784" y="2407976"/>
                </a:lnTo>
                <a:lnTo>
                  <a:pt x="21503" y="2451815"/>
                </a:lnTo>
                <a:lnTo>
                  <a:pt x="71926" y="2511293"/>
                </a:lnTo>
                <a:lnTo>
                  <a:pt x="117043" y="2537829"/>
                </a:lnTo>
                <a:lnTo>
                  <a:pt x="156127" y="2555227"/>
                </a:lnTo>
                <a:lnTo>
                  <a:pt x="202577" y="2569830"/>
                </a:lnTo>
                <a:lnTo>
                  <a:pt x="256394" y="2581640"/>
                </a:lnTo>
                <a:lnTo>
                  <a:pt x="317578" y="2590655"/>
                </a:lnTo>
                <a:lnTo>
                  <a:pt x="386130" y="2596876"/>
                </a:lnTo>
                <a:lnTo>
                  <a:pt x="868219" y="2594606"/>
                </a:lnTo>
                <a:lnTo>
                  <a:pt x="963186" y="2592584"/>
                </a:lnTo>
                <a:lnTo>
                  <a:pt x="1048406" y="2583358"/>
                </a:lnTo>
                <a:lnTo>
                  <a:pt x="1105645" y="2566176"/>
                </a:lnTo>
                <a:lnTo>
                  <a:pt x="1155639" y="2543108"/>
                </a:lnTo>
                <a:lnTo>
                  <a:pt x="1197868" y="2517035"/>
                </a:lnTo>
                <a:lnTo>
                  <a:pt x="1231811" y="2490840"/>
                </a:lnTo>
                <a:lnTo>
                  <a:pt x="1269338" y="2435559"/>
                </a:lnTo>
                <a:lnTo>
                  <a:pt x="1279211" y="2398074"/>
                </a:lnTo>
                <a:lnTo>
                  <a:pt x="1283157" y="2354026"/>
                </a:lnTo>
                <a:lnTo>
                  <a:pt x="1283157" y="258152"/>
                </a:lnTo>
                <a:lnTo>
                  <a:pt x="1292089" y="231563"/>
                </a:lnTo>
                <a:lnTo>
                  <a:pt x="1278849" y="157949"/>
                </a:lnTo>
                <a:lnTo>
                  <a:pt x="1256677" y="110921"/>
                </a:lnTo>
                <a:lnTo>
                  <a:pt x="1222778" y="73034"/>
                </a:lnTo>
                <a:lnTo>
                  <a:pt x="1172926" y="44948"/>
                </a:lnTo>
                <a:lnTo>
                  <a:pt x="1114551" y="25344"/>
                </a:lnTo>
                <a:lnTo>
                  <a:pt x="1055079" y="12905"/>
                </a:lnTo>
                <a:lnTo>
                  <a:pt x="1008942" y="7182"/>
                </a:lnTo>
                <a:lnTo>
                  <a:pt x="878405" y="7182"/>
                </a:lnTo>
                <a:lnTo>
                  <a:pt x="301485" y="0"/>
                </a:lnTo>
                <a:close/>
              </a:path>
              <a:path extrusionOk="0" h="2597150" w="1292225">
                <a:moveTo>
                  <a:pt x="962555" y="4250"/>
                </a:moveTo>
                <a:lnTo>
                  <a:pt x="944359" y="5397"/>
                </a:lnTo>
                <a:lnTo>
                  <a:pt x="938858" y="6131"/>
                </a:lnTo>
                <a:lnTo>
                  <a:pt x="926033" y="6673"/>
                </a:lnTo>
                <a:lnTo>
                  <a:pt x="905881" y="7023"/>
                </a:lnTo>
                <a:lnTo>
                  <a:pt x="878405" y="7182"/>
                </a:lnTo>
                <a:lnTo>
                  <a:pt x="1008942" y="7182"/>
                </a:lnTo>
                <a:lnTo>
                  <a:pt x="1001937" y="6313"/>
                </a:lnTo>
                <a:lnTo>
                  <a:pt x="962555" y="4250"/>
                </a:lnTo>
                <a:close/>
              </a:path>
            </a:pathLst>
          </a:custGeom>
          <a:solidFill>
            <a:srgbClr val="0C111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78" name="Google Shape;1278;p61"/>
          <p:cNvSpPr/>
          <p:nvPr/>
        </p:nvSpPr>
        <p:spPr>
          <a:xfrm>
            <a:off x="6624726" y="2328100"/>
            <a:ext cx="301625" cy="36830"/>
          </a:xfrm>
          <a:custGeom>
            <a:rect b="b" l="l" r="r" t="t"/>
            <a:pathLst>
              <a:path extrusionOk="0" h="36830" w="301625">
                <a:moveTo>
                  <a:pt x="301573" y="18248"/>
                </a:moveTo>
                <a:lnTo>
                  <a:pt x="300138" y="25328"/>
                </a:lnTo>
                <a:lnTo>
                  <a:pt x="296230" y="31127"/>
                </a:lnTo>
                <a:lnTo>
                  <a:pt x="290447" y="35046"/>
                </a:lnTo>
                <a:lnTo>
                  <a:pt x="283385" y="36485"/>
                </a:lnTo>
                <a:lnTo>
                  <a:pt x="18188" y="36485"/>
                </a:lnTo>
                <a:lnTo>
                  <a:pt x="11126" y="35046"/>
                </a:lnTo>
                <a:lnTo>
                  <a:pt x="5343" y="31127"/>
                </a:lnTo>
                <a:lnTo>
                  <a:pt x="1435" y="25328"/>
                </a:lnTo>
                <a:lnTo>
                  <a:pt x="0" y="18248"/>
                </a:lnTo>
                <a:lnTo>
                  <a:pt x="1435" y="11162"/>
                </a:lnTo>
                <a:lnTo>
                  <a:pt x="5343" y="5359"/>
                </a:lnTo>
                <a:lnTo>
                  <a:pt x="11126" y="1439"/>
                </a:lnTo>
                <a:lnTo>
                  <a:pt x="18188" y="0"/>
                </a:lnTo>
                <a:lnTo>
                  <a:pt x="283385" y="0"/>
                </a:lnTo>
                <a:lnTo>
                  <a:pt x="290447" y="1439"/>
                </a:lnTo>
                <a:lnTo>
                  <a:pt x="296230" y="5359"/>
                </a:lnTo>
                <a:lnTo>
                  <a:pt x="300138" y="11162"/>
                </a:lnTo>
                <a:lnTo>
                  <a:pt x="301573" y="18248"/>
                </a:lnTo>
                <a:close/>
              </a:path>
            </a:pathLst>
          </a:custGeom>
          <a:noFill/>
          <a:ln cap="flat" cmpd="sng" w="9525">
            <a:solidFill>
              <a:srgbClr val="1497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79" name="Google Shape;1279;p61"/>
          <p:cNvSpPr/>
          <p:nvPr/>
        </p:nvSpPr>
        <p:spPr>
          <a:xfrm>
            <a:off x="7410227" y="2724353"/>
            <a:ext cx="0" cy="180975"/>
          </a:xfrm>
          <a:custGeom>
            <a:rect b="b" l="l" r="r" t="t"/>
            <a:pathLst>
              <a:path extrusionOk="0" h="180975" w="120000">
                <a:moveTo>
                  <a:pt x="0" y="0"/>
                </a:moveTo>
                <a:lnTo>
                  <a:pt x="0" y="180555"/>
                </a:lnTo>
              </a:path>
            </a:pathLst>
          </a:custGeom>
          <a:noFill/>
          <a:ln cap="flat" cmpd="sng" w="60175">
            <a:solidFill>
              <a:srgbClr val="0C111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80" name="Google Shape;1280;p61"/>
          <p:cNvSpPr/>
          <p:nvPr/>
        </p:nvSpPr>
        <p:spPr>
          <a:xfrm>
            <a:off x="6116192" y="2158609"/>
            <a:ext cx="1320165" cy="2597150"/>
          </a:xfrm>
          <a:custGeom>
            <a:rect b="b" l="l" r="r" t="t"/>
            <a:pathLst>
              <a:path extrusionOk="0" h="2597150" w="1320165">
                <a:moveTo>
                  <a:pt x="1306819" y="267170"/>
                </a:moveTo>
                <a:lnTo>
                  <a:pt x="1304946" y="224495"/>
                </a:lnTo>
                <a:lnTo>
                  <a:pt x="1299298" y="186624"/>
                </a:lnTo>
                <a:lnTo>
                  <a:pt x="1276500" y="124147"/>
                </a:lnTo>
                <a:lnTo>
                  <a:pt x="1238069" y="77444"/>
                </a:lnTo>
                <a:lnTo>
                  <a:pt x="1183651" y="44220"/>
                </a:lnTo>
                <a:lnTo>
                  <a:pt x="1112890" y="22183"/>
                </a:lnTo>
                <a:lnTo>
                  <a:pt x="1071270" y="14641"/>
                </a:lnTo>
                <a:lnTo>
                  <a:pt x="1025432" y="9036"/>
                </a:lnTo>
                <a:lnTo>
                  <a:pt x="975331" y="5080"/>
                </a:lnTo>
                <a:lnTo>
                  <a:pt x="920922" y="2486"/>
                </a:lnTo>
                <a:lnTo>
                  <a:pt x="862161" y="968"/>
                </a:lnTo>
                <a:lnTo>
                  <a:pt x="799005" y="239"/>
                </a:lnTo>
                <a:lnTo>
                  <a:pt x="731408" y="12"/>
                </a:lnTo>
                <a:lnTo>
                  <a:pt x="659326" y="0"/>
                </a:lnTo>
                <a:lnTo>
                  <a:pt x="587242" y="12"/>
                </a:lnTo>
                <a:lnTo>
                  <a:pt x="519643" y="239"/>
                </a:lnTo>
                <a:lnTo>
                  <a:pt x="456486" y="968"/>
                </a:lnTo>
                <a:lnTo>
                  <a:pt x="397725" y="2486"/>
                </a:lnTo>
                <a:lnTo>
                  <a:pt x="343315" y="5080"/>
                </a:lnTo>
                <a:lnTo>
                  <a:pt x="293214" y="9036"/>
                </a:lnTo>
                <a:lnTo>
                  <a:pt x="247376" y="14641"/>
                </a:lnTo>
                <a:lnTo>
                  <a:pt x="205756" y="22183"/>
                </a:lnTo>
                <a:lnTo>
                  <a:pt x="168311" y="31947"/>
                </a:lnTo>
                <a:lnTo>
                  <a:pt x="105767" y="59290"/>
                </a:lnTo>
                <a:lnTo>
                  <a:pt x="59388" y="98967"/>
                </a:lnTo>
                <a:lnTo>
                  <a:pt x="28819" y="153270"/>
                </a:lnTo>
                <a:lnTo>
                  <a:pt x="13705" y="224495"/>
                </a:lnTo>
                <a:lnTo>
                  <a:pt x="11832" y="267170"/>
                </a:lnTo>
                <a:lnTo>
                  <a:pt x="11832" y="822011"/>
                </a:lnTo>
                <a:lnTo>
                  <a:pt x="5236" y="822915"/>
                </a:lnTo>
                <a:lnTo>
                  <a:pt x="0" y="830642"/>
                </a:lnTo>
                <a:lnTo>
                  <a:pt x="0" y="840068"/>
                </a:lnTo>
                <a:lnTo>
                  <a:pt x="0" y="1213237"/>
                </a:lnTo>
                <a:lnTo>
                  <a:pt x="0" y="1222662"/>
                </a:lnTo>
                <a:lnTo>
                  <a:pt x="5236" y="1230390"/>
                </a:lnTo>
                <a:lnTo>
                  <a:pt x="11832" y="1231305"/>
                </a:lnTo>
                <a:lnTo>
                  <a:pt x="11832" y="2307752"/>
                </a:lnTo>
                <a:lnTo>
                  <a:pt x="14364" y="2353550"/>
                </a:lnTo>
                <a:lnTo>
                  <a:pt x="21835" y="2394237"/>
                </a:lnTo>
                <a:lnTo>
                  <a:pt x="50840" y="2461487"/>
                </a:lnTo>
                <a:lnTo>
                  <a:pt x="97338" y="2511920"/>
                </a:lnTo>
                <a:lnTo>
                  <a:pt x="159824" y="2547957"/>
                </a:lnTo>
                <a:lnTo>
                  <a:pt x="196592" y="2561333"/>
                </a:lnTo>
                <a:lnTo>
                  <a:pt x="236791" y="2572016"/>
                </a:lnTo>
                <a:lnTo>
                  <a:pt x="280234" y="2580310"/>
                </a:lnTo>
                <a:lnTo>
                  <a:pt x="326731" y="2586518"/>
                </a:lnTo>
                <a:lnTo>
                  <a:pt x="376096" y="2590940"/>
                </a:lnTo>
                <a:lnTo>
                  <a:pt x="428139" y="2593880"/>
                </a:lnTo>
                <a:lnTo>
                  <a:pt x="482671" y="2595641"/>
                </a:lnTo>
                <a:lnTo>
                  <a:pt x="539506" y="2596524"/>
                </a:lnTo>
                <a:lnTo>
                  <a:pt x="598453" y="2596832"/>
                </a:lnTo>
                <a:lnTo>
                  <a:pt x="659326" y="2596867"/>
                </a:lnTo>
                <a:lnTo>
                  <a:pt x="720196" y="2596832"/>
                </a:lnTo>
                <a:lnTo>
                  <a:pt x="779142" y="2596524"/>
                </a:lnTo>
                <a:lnTo>
                  <a:pt x="835976" y="2595641"/>
                </a:lnTo>
                <a:lnTo>
                  <a:pt x="890508" y="2593880"/>
                </a:lnTo>
                <a:lnTo>
                  <a:pt x="942550" y="2590940"/>
                </a:lnTo>
                <a:lnTo>
                  <a:pt x="991914" y="2586518"/>
                </a:lnTo>
                <a:lnTo>
                  <a:pt x="1038412" y="2580310"/>
                </a:lnTo>
                <a:lnTo>
                  <a:pt x="1081855" y="2572016"/>
                </a:lnTo>
                <a:lnTo>
                  <a:pt x="1122055" y="2561333"/>
                </a:lnTo>
                <a:lnTo>
                  <a:pt x="1158823" y="2547957"/>
                </a:lnTo>
                <a:lnTo>
                  <a:pt x="1221310" y="2511920"/>
                </a:lnTo>
                <a:lnTo>
                  <a:pt x="1267810" y="2461487"/>
                </a:lnTo>
                <a:lnTo>
                  <a:pt x="1296815" y="2394237"/>
                </a:lnTo>
                <a:lnTo>
                  <a:pt x="1304287" y="2353550"/>
                </a:lnTo>
                <a:lnTo>
                  <a:pt x="1306819" y="2307752"/>
                </a:lnTo>
                <a:lnTo>
                  <a:pt x="1306819" y="755024"/>
                </a:lnTo>
                <a:lnTo>
                  <a:pt x="1314089" y="754458"/>
                </a:lnTo>
                <a:lnTo>
                  <a:pt x="1319916" y="746561"/>
                </a:lnTo>
                <a:lnTo>
                  <a:pt x="1319916" y="736894"/>
                </a:lnTo>
                <a:lnTo>
                  <a:pt x="1319916" y="582539"/>
                </a:lnTo>
                <a:lnTo>
                  <a:pt x="1319916" y="572872"/>
                </a:lnTo>
                <a:lnTo>
                  <a:pt x="1314089" y="564976"/>
                </a:lnTo>
                <a:lnTo>
                  <a:pt x="1306819" y="564410"/>
                </a:lnTo>
                <a:lnTo>
                  <a:pt x="1306819" y="267170"/>
                </a:lnTo>
                <a:close/>
              </a:path>
            </a:pathLst>
          </a:custGeom>
          <a:noFill/>
          <a:ln cap="flat" cmpd="sng" w="24050">
            <a:solidFill>
              <a:srgbClr val="1497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81" name="Google Shape;1281;p61"/>
          <p:cNvSpPr/>
          <p:nvPr/>
        </p:nvSpPr>
        <p:spPr>
          <a:xfrm>
            <a:off x="6213386" y="2511844"/>
            <a:ext cx="1116900" cy="1928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82" name="Google Shape;1282;p61"/>
          <p:cNvSpPr/>
          <p:nvPr/>
        </p:nvSpPr>
        <p:spPr>
          <a:xfrm>
            <a:off x="6216916" y="2512593"/>
            <a:ext cx="1117600" cy="1924685"/>
          </a:xfrm>
          <a:custGeom>
            <a:rect b="b" l="l" r="r" t="t"/>
            <a:pathLst>
              <a:path extrusionOk="0" h="1924685" w="1117600">
                <a:moveTo>
                  <a:pt x="0" y="1924303"/>
                </a:moveTo>
                <a:lnTo>
                  <a:pt x="1117229" y="1924303"/>
                </a:lnTo>
                <a:lnTo>
                  <a:pt x="1117229" y="0"/>
                </a:lnTo>
                <a:lnTo>
                  <a:pt x="0" y="0"/>
                </a:lnTo>
                <a:lnTo>
                  <a:pt x="0" y="1924303"/>
                </a:lnTo>
                <a:close/>
              </a:path>
            </a:pathLst>
          </a:custGeom>
          <a:noFill/>
          <a:ln cap="flat" cmpd="sng" w="9525">
            <a:solidFill>
              <a:srgbClr val="1497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83" name="Google Shape;1283;p61"/>
          <p:cNvSpPr txBox="1"/>
          <p:nvPr>
            <p:ph type="title"/>
          </p:nvPr>
        </p:nvSpPr>
        <p:spPr>
          <a:xfrm>
            <a:off x="1882775" y="248775"/>
            <a:ext cx="6354600" cy="985200"/>
          </a:xfrm>
          <a:prstGeom prst="rect">
            <a:avLst/>
          </a:prstGeom>
          <a:noFill/>
          <a:ln>
            <a:noFill/>
          </a:ln>
        </p:spPr>
        <p:txBody>
          <a:bodyPr anchorCtr="0" anchor="t" bIns="0" lIns="0" spcFirstLastPara="1" rIns="0" wrap="square" tIns="12050">
            <a:noAutofit/>
          </a:bodyPr>
          <a:lstStyle/>
          <a:p>
            <a:pPr indent="0" lvl="0" marL="12700" marR="0" rtl="0" algn="ctr">
              <a:lnSpc>
                <a:spcPct val="100000"/>
              </a:lnSpc>
              <a:spcBef>
                <a:spcPts val="0"/>
              </a:spcBef>
              <a:spcAft>
                <a:spcPts val="0"/>
              </a:spcAft>
              <a:buNone/>
            </a:pPr>
            <a:r>
              <a:rPr b="1" lang="en" sz="3600"/>
              <a:t>Alexa Skill Store</a:t>
            </a:r>
            <a:endParaRPr b="1" sz="3600">
              <a:solidFill>
                <a:srgbClr val="18BAD4"/>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7" name="Shape 1287"/>
        <p:cNvGrpSpPr/>
        <p:nvPr/>
      </p:nvGrpSpPr>
      <p:grpSpPr>
        <a:xfrm>
          <a:off x="0" y="0"/>
          <a:ext cx="0" cy="0"/>
          <a:chOff x="0" y="0"/>
          <a:chExt cx="0" cy="0"/>
        </a:xfrm>
      </p:grpSpPr>
      <p:sp>
        <p:nvSpPr>
          <p:cNvPr id="1288" name="Google Shape;1288;p62"/>
          <p:cNvSpPr/>
          <p:nvPr/>
        </p:nvSpPr>
        <p:spPr>
          <a:xfrm>
            <a:off x="410946" y="245745"/>
            <a:ext cx="1323300" cy="1146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89" name="Google Shape;1289;p62"/>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90" name="Google Shape;1290;p62"/>
          <p:cNvSpPr/>
          <p:nvPr/>
        </p:nvSpPr>
        <p:spPr>
          <a:xfrm>
            <a:off x="638175" y="14400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91" name="Google Shape;1291;p62"/>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92" name="Google Shape;1292;p62"/>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93" name="Google Shape;1293;p62"/>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94" name="Google Shape;1294;p62"/>
          <p:cNvSpPr/>
          <p:nvPr/>
        </p:nvSpPr>
        <p:spPr>
          <a:xfrm>
            <a:off x="1729867" y="184150"/>
            <a:ext cx="82200" cy="184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95" name="Google Shape;1295;p62"/>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96" name="Google Shape;1296;p62"/>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97" name="Google Shape;1297;p62"/>
          <p:cNvSpPr/>
          <p:nvPr/>
        </p:nvSpPr>
        <p:spPr>
          <a:xfrm>
            <a:off x="1013430" y="1003648"/>
            <a:ext cx="164700" cy="1248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98" name="Google Shape;1298;p62"/>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99" name="Google Shape;1299;p62"/>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00" name="Google Shape;1300;p62"/>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01" name="Google Shape;1301;p62"/>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02" name="Google Shape;1302;p62"/>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03" name="Google Shape;1303;p62"/>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04" name="Google Shape;1304;p62"/>
          <p:cNvSpPr/>
          <p:nvPr/>
        </p:nvSpPr>
        <p:spPr>
          <a:xfrm>
            <a:off x="356958" y="1861692"/>
            <a:ext cx="331200" cy="338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05" name="Google Shape;1305;p62"/>
          <p:cNvSpPr txBox="1"/>
          <p:nvPr>
            <p:ph type="title"/>
          </p:nvPr>
        </p:nvSpPr>
        <p:spPr>
          <a:xfrm>
            <a:off x="2311775" y="201550"/>
            <a:ext cx="6354600" cy="1280700"/>
          </a:xfrm>
          <a:prstGeom prst="rect">
            <a:avLst/>
          </a:prstGeom>
          <a:noFill/>
          <a:ln>
            <a:noFill/>
          </a:ln>
        </p:spPr>
        <p:txBody>
          <a:bodyPr anchorCtr="0" anchor="t" bIns="0" lIns="0" spcFirstLastPara="1" rIns="0" wrap="square" tIns="12050">
            <a:noAutofit/>
          </a:bodyPr>
          <a:lstStyle/>
          <a:p>
            <a:pPr indent="0" lvl="0" marL="12700" rtl="0" algn="ctr">
              <a:spcBef>
                <a:spcPts val="0"/>
              </a:spcBef>
              <a:spcAft>
                <a:spcPts val="0"/>
              </a:spcAft>
              <a:buSzPts val="1100"/>
              <a:buNone/>
            </a:pPr>
            <a:r>
              <a:rPr b="1" lang="en" sz="3000">
                <a:solidFill>
                  <a:srgbClr val="18BAD4"/>
                </a:solidFill>
              </a:rPr>
              <a:t>Why should you build an Alexa Skill?</a:t>
            </a:r>
            <a:endParaRPr b="1" sz="3000">
              <a:solidFill>
                <a:srgbClr val="18BAD4"/>
              </a:solidFill>
            </a:endParaRPr>
          </a:p>
          <a:p>
            <a:pPr indent="0" lvl="0" marL="12700" marR="0" rtl="0" algn="l">
              <a:lnSpc>
                <a:spcPct val="100000"/>
              </a:lnSpc>
              <a:spcBef>
                <a:spcPts val="0"/>
              </a:spcBef>
              <a:spcAft>
                <a:spcPts val="0"/>
              </a:spcAft>
              <a:buNone/>
            </a:pPr>
            <a:r>
              <a:t/>
            </a:r>
            <a:endParaRPr b="1" sz="3600">
              <a:solidFill>
                <a:srgbClr val="18BAD4"/>
              </a:solidFill>
            </a:endParaRPr>
          </a:p>
        </p:txBody>
      </p:sp>
      <p:sp>
        <p:nvSpPr>
          <p:cNvPr id="1306" name="Google Shape;1306;p62"/>
          <p:cNvSpPr/>
          <p:nvPr/>
        </p:nvSpPr>
        <p:spPr>
          <a:xfrm>
            <a:off x="793851" y="4692802"/>
            <a:ext cx="518159" cy="448310"/>
          </a:xfrm>
          <a:custGeom>
            <a:rect b="b" l="l" r="r" t="t"/>
            <a:pathLst>
              <a:path extrusionOk="0" h="448310" w="518159">
                <a:moveTo>
                  <a:pt x="389051" y="0"/>
                </a:moveTo>
                <a:lnTo>
                  <a:pt x="128447" y="0"/>
                </a:lnTo>
                <a:lnTo>
                  <a:pt x="0" y="223951"/>
                </a:lnTo>
                <a:lnTo>
                  <a:pt x="128447" y="447897"/>
                </a:lnTo>
                <a:lnTo>
                  <a:pt x="389051" y="447897"/>
                </a:lnTo>
                <a:lnTo>
                  <a:pt x="517550" y="223951"/>
                </a:lnTo>
                <a:lnTo>
                  <a:pt x="389051"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07" name="Google Shape;1307;p62"/>
          <p:cNvSpPr/>
          <p:nvPr/>
        </p:nvSpPr>
        <p:spPr>
          <a:xfrm>
            <a:off x="733425" y="3936022"/>
            <a:ext cx="820419" cy="710564"/>
          </a:xfrm>
          <a:custGeom>
            <a:rect b="b" l="l" r="r" t="t"/>
            <a:pathLst>
              <a:path extrusionOk="0" h="710564" w="820419">
                <a:moveTo>
                  <a:pt x="0" y="355053"/>
                </a:moveTo>
                <a:lnTo>
                  <a:pt x="203644" y="710107"/>
                </a:lnTo>
                <a:lnTo>
                  <a:pt x="616204" y="710107"/>
                </a:lnTo>
                <a:lnTo>
                  <a:pt x="819912" y="355053"/>
                </a:lnTo>
                <a:lnTo>
                  <a:pt x="616204" y="0"/>
                </a:lnTo>
                <a:lnTo>
                  <a:pt x="203644" y="0"/>
                </a:lnTo>
                <a:lnTo>
                  <a:pt x="0" y="355053"/>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08" name="Google Shape;1308;p62"/>
          <p:cNvSpPr/>
          <p:nvPr/>
        </p:nvSpPr>
        <p:spPr>
          <a:xfrm>
            <a:off x="0" y="4148480"/>
            <a:ext cx="891540" cy="995045"/>
          </a:xfrm>
          <a:custGeom>
            <a:rect b="b" l="l" r="r" t="t"/>
            <a:pathLst>
              <a:path extrusionOk="0" h="995045" w="891540">
                <a:moveTo>
                  <a:pt x="597433" y="0"/>
                </a:moveTo>
                <a:lnTo>
                  <a:pt x="2224" y="0"/>
                </a:lnTo>
                <a:lnTo>
                  <a:pt x="0" y="3877"/>
                </a:lnTo>
                <a:lnTo>
                  <a:pt x="613822" y="995019"/>
                </a:lnTo>
                <a:lnTo>
                  <a:pt x="890981" y="511797"/>
                </a:lnTo>
                <a:lnTo>
                  <a:pt x="597433"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09" name="Google Shape;1309;p62"/>
          <p:cNvSpPr/>
          <p:nvPr/>
        </p:nvSpPr>
        <p:spPr>
          <a:xfrm>
            <a:off x="1019352" y="4167060"/>
            <a:ext cx="248100" cy="2481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10" name="Google Shape;1310;p62"/>
          <p:cNvSpPr/>
          <p:nvPr/>
        </p:nvSpPr>
        <p:spPr>
          <a:xfrm>
            <a:off x="47228" y="4430471"/>
            <a:ext cx="505459" cy="459739"/>
          </a:xfrm>
          <a:custGeom>
            <a:rect b="b" l="l" r="r" t="t"/>
            <a:pathLst>
              <a:path extrusionOk="0" h="459739" w="505459">
                <a:moveTo>
                  <a:pt x="265508" y="0"/>
                </a:moveTo>
                <a:lnTo>
                  <a:pt x="239651" y="0"/>
                </a:lnTo>
                <a:lnTo>
                  <a:pt x="226722" y="774"/>
                </a:lnTo>
                <a:lnTo>
                  <a:pt x="177256" y="9131"/>
                </a:lnTo>
                <a:lnTo>
                  <a:pt x="132361" y="25882"/>
                </a:lnTo>
                <a:lnTo>
                  <a:pt x="121719" y="30429"/>
                </a:lnTo>
                <a:lnTo>
                  <a:pt x="73800" y="62395"/>
                </a:lnTo>
                <a:lnTo>
                  <a:pt x="36511" y="102743"/>
                </a:lnTo>
                <a:lnTo>
                  <a:pt x="15203" y="140779"/>
                </a:lnTo>
                <a:lnTo>
                  <a:pt x="5327" y="171208"/>
                </a:lnTo>
                <a:lnTo>
                  <a:pt x="3022" y="181864"/>
                </a:lnTo>
                <a:lnTo>
                  <a:pt x="1496" y="192493"/>
                </a:lnTo>
                <a:lnTo>
                  <a:pt x="0" y="203149"/>
                </a:lnTo>
                <a:lnTo>
                  <a:pt x="0" y="225983"/>
                </a:lnTo>
                <a:lnTo>
                  <a:pt x="1496" y="238163"/>
                </a:lnTo>
                <a:lnTo>
                  <a:pt x="3022" y="249555"/>
                </a:lnTo>
                <a:lnTo>
                  <a:pt x="6075" y="260210"/>
                </a:lnTo>
                <a:lnTo>
                  <a:pt x="9127" y="271614"/>
                </a:lnTo>
                <a:lnTo>
                  <a:pt x="28130" y="313486"/>
                </a:lnTo>
                <a:lnTo>
                  <a:pt x="41837" y="332486"/>
                </a:lnTo>
                <a:lnTo>
                  <a:pt x="48691" y="341617"/>
                </a:lnTo>
                <a:lnTo>
                  <a:pt x="65420" y="358381"/>
                </a:lnTo>
                <a:lnTo>
                  <a:pt x="74547" y="366725"/>
                </a:lnTo>
                <a:lnTo>
                  <a:pt x="83670" y="374357"/>
                </a:lnTo>
                <a:lnTo>
                  <a:pt x="77600" y="385762"/>
                </a:lnTo>
                <a:lnTo>
                  <a:pt x="53239" y="420738"/>
                </a:lnTo>
                <a:lnTo>
                  <a:pt x="15949" y="451180"/>
                </a:lnTo>
                <a:lnTo>
                  <a:pt x="8348" y="454228"/>
                </a:lnTo>
                <a:lnTo>
                  <a:pt x="0" y="458038"/>
                </a:lnTo>
                <a:lnTo>
                  <a:pt x="3801" y="458038"/>
                </a:lnTo>
                <a:lnTo>
                  <a:pt x="15203" y="459562"/>
                </a:lnTo>
                <a:lnTo>
                  <a:pt x="42585" y="459562"/>
                </a:lnTo>
                <a:lnTo>
                  <a:pt x="90528" y="450430"/>
                </a:lnTo>
                <a:lnTo>
                  <a:pt x="130088" y="432181"/>
                </a:lnTo>
                <a:lnTo>
                  <a:pt x="155196" y="412394"/>
                </a:lnTo>
                <a:lnTo>
                  <a:pt x="350751" y="412394"/>
                </a:lnTo>
                <a:lnTo>
                  <a:pt x="394108" y="392607"/>
                </a:lnTo>
                <a:lnTo>
                  <a:pt x="431370" y="365975"/>
                </a:lnTo>
                <a:lnTo>
                  <a:pt x="439752" y="359117"/>
                </a:lnTo>
                <a:lnTo>
                  <a:pt x="447347" y="350748"/>
                </a:lnTo>
                <a:lnTo>
                  <a:pt x="454980" y="343141"/>
                </a:lnTo>
                <a:lnTo>
                  <a:pt x="461799" y="334797"/>
                </a:lnTo>
                <a:lnTo>
                  <a:pt x="485383" y="298246"/>
                </a:lnTo>
                <a:lnTo>
                  <a:pt x="499874" y="257937"/>
                </a:lnTo>
                <a:lnTo>
                  <a:pt x="505170" y="203149"/>
                </a:lnTo>
                <a:lnTo>
                  <a:pt x="503671" y="192493"/>
                </a:lnTo>
                <a:lnTo>
                  <a:pt x="489968" y="140779"/>
                </a:lnTo>
                <a:lnTo>
                  <a:pt x="468657" y="102743"/>
                </a:lnTo>
                <a:lnTo>
                  <a:pt x="439752" y="70002"/>
                </a:lnTo>
                <a:lnTo>
                  <a:pt x="403989" y="42621"/>
                </a:lnTo>
                <a:lnTo>
                  <a:pt x="372798" y="25882"/>
                </a:lnTo>
                <a:lnTo>
                  <a:pt x="362143" y="20561"/>
                </a:lnTo>
                <a:lnTo>
                  <a:pt x="327916" y="9131"/>
                </a:lnTo>
                <a:lnTo>
                  <a:pt x="315724" y="6108"/>
                </a:lnTo>
                <a:lnTo>
                  <a:pt x="303545" y="3835"/>
                </a:lnTo>
                <a:lnTo>
                  <a:pt x="278437" y="774"/>
                </a:lnTo>
                <a:lnTo>
                  <a:pt x="265508" y="0"/>
                </a:lnTo>
                <a:close/>
              </a:path>
              <a:path extrusionOk="0" h="459739" w="505459">
                <a:moveTo>
                  <a:pt x="350751" y="412394"/>
                </a:moveTo>
                <a:lnTo>
                  <a:pt x="155196" y="412394"/>
                </a:lnTo>
                <a:lnTo>
                  <a:pt x="178031" y="420001"/>
                </a:lnTo>
                <a:lnTo>
                  <a:pt x="214543" y="426847"/>
                </a:lnTo>
                <a:lnTo>
                  <a:pt x="226722" y="428371"/>
                </a:lnTo>
                <a:lnTo>
                  <a:pt x="239651" y="429120"/>
                </a:lnTo>
                <a:lnTo>
                  <a:pt x="265508" y="429120"/>
                </a:lnTo>
                <a:lnTo>
                  <a:pt x="315724" y="422275"/>
                </a:lnTo>
                <a:lnTo>
                  <a:pt x="350751" y="412394"/>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11" name="Google Shape;1311;p62"/>
          <p:cNvSpPr txBox="1"/>
          <p:nvPr/>
        </p:nvSpPr>
        <p:spPr>
          <a:xfrm>
            <a:off x="2173790" y="2625109"/>
            <a:ext cx="2645700" cy="611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 sz="2400">
                <a:solidFill>
                  <a:srgbClr val="E1E1E1"/>
                </a:solidFill>
                <a:latin typeface="Trebuchet MS"/>
                <a:ea typeface="Trebuchet MS"/>
                <a:cs typeface="Trebuchet MS"/>
                <a:sym typeface="Trebuchet MS"/>
              </a:rPr>
              <a:t>Tens of Thousands</a:t>
            </a:r>
            <a:endParaRPr sz="2400">
              <a:latin typeface="Trebuchet MS"/>
              <a:ea typeface="Trebuchet MS"/>
              <a:cs typeface="Trebuchet MS"/>
              <a:sym typeface="Trebuchet MS"/>
            </a:endParaRPr>
          </a:p>
          <a:p>
            <a:pPr indent="0" lvl="0" marL="12700" marR="0" rtl="0" algn="l">
              <a:lnSpc>
                <a:spcPct val="100000"/>
              </a:lnSpc>
              <a:spcBef>
                <a:spcPts val="0"/>
              </a:spcBef>
              <a:spcAft>
                <a:spcPts val="0"/>
              </a:spcAft>
              <a:buNone/>
            </a:pPr>
            <a:r>
              <a:rPr lang="en" sz="2400">
                <a:solidFill>
                  <a:srgbClr val="00AFEF"/>
                </a:solidFill>
                <a:latin typeface="Calibri"/>
                <a:ea typeface="Calibri"/>
                <a:cs typeface="Calibri"/>
                <a:sym typeface="Calibri"/>
              </a:rPr>
              <a:t>Alexa Developers</a:t>
            </a:r>
            <a:endParaRPr sz="2400">
              <a:latin typeface="Calibri"/>
              <a:ea typeface="Calibri"/>
              <a:cs typeface="Calibri"/>
              <a:sym typeface="Calibri"/>
            </a:endParaRPr>
          </a:p>
        </p:txBody>
      </p:sp>
      <p:sp>
        <p:nvSpPr>
          <p:cNvPr id="1312" name="Google Shape;1312;p62"/>
          <p:cNvSpPr/>
          <p:nvPr/>
        </p:nvSpPr>
        <p:spPr>
          <a:xfrm>
            <a:off x="2056900" y="2636618"/>
            <a:ext cx="93300" cy="7299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13" name="Google Shape;1313;p62"/>
          <p:cNvSpPr/>
          <p:nvPr/>
        </p:nvSpPr>
        <p:spPr>
          <a:xfrm>
            <a:off x="2105568" y="2654458"/>
            <a:ext cx="0" cy="655310"/>
          </a:xfrm>
          <a:custGeom>
            <a:rect b="b" l="l" r="r" t="t"/>
            <a:pathLst>
              <a:path extrusionOk="0" h="811529" w="120000">
                <a:moveTo>
                  <a:pt x="0" y="0"/>
                </a:moveTo>
                <a:lnTo>
                  <a:pt x="0" y="811149"/>
                </a:lnTo>
              </a:path>
            </a:pathLst>
          </a:custGeom>
          <a:noFill/>
          <a:ln cap="flat" cmpd="sng" w="25900">
            <a:solidFill>
              <a:srgbClr val="FF95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14" name="Google Shape;1314;p62"/>
          <p:cNvSpPr txBox="1"/>
          <p:nvPr/>
        </p:nvSpPr>
        <p:spPr>
          <a:xfrm>
            <a:off x="5482613" y="1193925"/>
            <a:ext cx="1377300" cy="611700"/>
          </a:xfrm>
          <a:prstGeom prst="rect">
            <a:avLst/>
          </a:prstGeom>
          <a:noFill/>
          <a:ln>
            <a:noFill/>
          </a:ln>
        </p:spPr>
        <p:txBody>
          <a:bodyPr anchorCtr="0" anchor="t" bIns="0" lIns="0" spcFirstLastPara="1" rIns="0" wrap="square" tIns="12700">
            <a:noAutofit/>
          </a:bodyPr>
          <a:lstStyle/>
          <a:p>
            <a:pPr indent="0" lvl="0" marL="12700" rtl="0" algn="l">
              <a:spcBef>
                <a:spcPts val="0"/>
              </a:spcBef>
              <a:spcAft>
                <a:spcPts val="0"/>
              </a:spcAft>
              <a:buNone/>
            </a:pPr>
            <a:r>
              <a:rPr b="1" lang="en" sz="2400">
                <a:solidFill>
                  <a:srgbClr val="E1E1E1"/>
                </a:solidFill>
                <a:latin typeface="Trebuchet MS"/>
                <a:ea typeface="Trebuchet MS"/>
                <a:cs typeface="Trebuchet MS"/>
                <a:sym typeface="Trebuchet MS"/>
              </a:rPr>
              <a:t>50</a:t>
            </a:r>
            <a:r>
              <a:rPr b="1" lang="en" sz="2400">
                <a:solidFill>
                  <a:srgbClr val="E1E1E1"/>
                </a:solidFill>
                <a:latin typeface="Trebuchet MS"/>
                <a:ea typeface="Trebuchet MS"/>
                <a:cs typeface="Trebuchet MS"/>
                <a:sym typeface="Trebuchet MS"/>
              </a:rPr>
              <a:t>,000+</a:t>
            </a:r>
            <a:endParaRPr sz="2400">
              <a:solidFill>
                <a:srgbClr val="F1F1F1"/>
              </a:solidFill>
              <a:latin typeface="Trebuchet MS"/>
              <a:ea typeface="Trebuchet MS"/>
              <a:cs typeface="Trebuchet MS"/>
              <a:sym typeface="Trebuchet MS"/>
            </a:endParaRPr>
          </a:p>
          <a:p>
            <a:pPr indent="0" lvl="0" marL="12700" rtl="0" algn="l">
              <a:spcBef>
                <a:spcPts val="0"/>
              </a:spcBef>
              <a:spcAft>
                <a:spcPts val="0"/>
              </a:spcAft>
              <a:buNone/>
            </a:pPr>
            <a:r>
              <a:rPr lang="en" sz="2400">
                <a:solidFill>
                  <a:srgbClr val="00AFEF"/>
                </a:solidFill>
                <a:latin typeface="Calibri"/>
                <a:ea typeface="Calibri"/>
                <a:cs typeface="Calibri"/>
                <a:sym typeface="Calibri"/>
              </a:rPr>
              <a:t>Alexa Skills</a:t>
            </a:r>
            <a:endParaRPr sz="2400">
              <a:solidFill>
                <a:srgbClr val="F1F1F1"/>
              </a:solidFill>
              <a:latin typeface="Calibri"/>
              <a:ea typeface="Calibri"/>
              <a:cs typeface="Calibri"/>
              <a:sym typeface="Calibri"/>
            </a:endParaRPr>
          </a:p>
        </p:txBody>
      </p:sp>
      <p:sp>
        <p:nvSpPr>
          <p:cNvPr id="1315" name="Google Shape;1315;p62"/>
          <p:cNvSpPr/>
          <p:nvPr/>
        </p:nvSpPr>
        <p:spPr>
          <a:xfrm>
            <a:off x="5347612" y="1204913"/>
            <a:ext cx="93300" cy="7299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16" name="Google Shape;1316;p62"/>
          <p:cNvSpPr/>
          <p:nvPr/>
        </p:nvSpPr>
        <p:spPr>
          <a:xfrm>
            <a:off x="5396278" y="1222753"/>
            <a:ext cx="0" cy="655310"/>
          </a:xfrm>
          <a:custGeom>
            <a:rect b="b" l="l" r="r" t="t"/>
            <a:pathLst>
              <a:path extrusionOk="0" h="811530" w="120000">
                <a:moveTo>
                  <a:pt x="0" y="0"/>
                </a:moveTo>
                <a:lnTo>
                  <a:pt x="0" y="811149"/>
                </a:lnTo>
              </a:path>
            </a:pathLst>
          </a:custGeom>
          <a:noFill/>
          <a:ln cap="flat" cmpd="sng" w="25900">
            <a:solidFill>
              <a:srgbClr val="FF95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17" name="Google Shape;1317;p62"/>
          <p:cNvSpPr/>
          <p:nvPr/>
        </p:nvSpPr>
        <p:spPr>
          <a:xfrm>
            <a:off x="5347612" y="2588587"/>
            <a:ext cx="93300" cy="8937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18" name="Google Shape;1318;p62"/>
          <p:cNvSpPr/>
          <p:nvPr/>
        </p:nvSpPr>
        <p:spPr>
          <a:xfrm>
            <a:off x="5396278" y="2606447"/>
            <a:ext cx="0" cy="818369"/>
          </a:xfrm>
          <a:custGeom>
            <a:rect b="b" l="l" r="r" t="t"/>
            <a:pathLst>
              <a:path extrusionOk="0" h="1013460" w="120000">
                <a:moveTo>
                  <a:pt x="0" y="0"/>
                </a:moveTo>
                <a:lnTo>
                  <a:pt x="0" y="1012952"/>
                </a:lnTo>
              </a:path>
            </a:pathLst>
          </a:custGeom>
          <a:noFill/>
          <a:ln cap="flat" cmpd="sng" w="25900">
            <a:solidFill>
              <a:srgbClr val="FF95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19" name="Google Shape;1319;p62"/>
          <p:cNvSpPr txBox="1"/>
          <p:nvPr/>
        </p:nvSpPr>
        <p:spPr>
          <a:xfrm>
            <a:off x="5487946" y="2542597"/>
            <a:ext cx="3206100" cy="9081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 sz="2400">
                <a:solidFill>
                  <a:srgbClr val="E1E1E1"/>
                </a:solidFill>
                <a:latin typeface="Trebuchet MS"/>
                <a:ea typeface="Trebuchet MS"/>
                <a:cs typeface="Trebuchet MS"/>
                <a:sym typeface="Trebuchet MS"/>
              </a:rPr>
              <a:t>3</a:t>
            </a:r>
            <a:r>
              <a:rPr b="1" lang="en" sz="2400">
                <a:solidFill>
                  <a:srgbClr val="E1E1E1"/>
                </a:solidFill>
                <a:latin typeface="Trebuchet MS"/>
                <a:ea typeface="Trebuchet MS"/>
                <a:cs typeface="Trebuchet MS"/>
                <a:sym typeface="Trebuchet MS"/>
              </a:rPr>
              <a:t>,000+</a:t>
            </a:r>
            <a:endParaRPr sz="2400">
              <a:latin typeface="Trebuchet MS"/>
              <a:ea typeface="Trebuchet MS"/>
              <a:cs typeface="Trebuchet MS"/>
              <a:sym typeface="Trebuchet MS"/>
            </a:endParaRPr>
          </a:p>
          <a:p>
            <a:pPr indent="0" lvl="0" marL="12700" marR="5080" rtl="0" algn="l">
              <a:lnSpc>
                <a:spcPct val="100000"/>
              </a:lnSpc>
              <a:spcBef>
                <a:spcPts val="0"/>
              </a:spcBef>
              <a:spcAft>
                <a:spcPts val="0"/>
              </a:spcAft>
              <a:buNone/>
            </a:pPr>
            <a:r>
              <a:rPr lang="en" sz="2400">
                <a:solidFill>
                  <a:srgbClr val="00AFEF"/>
                </a:solidFill>
                <a:latin typeface="Calibri"/>
                <a:ea typeface="Calibri"/>
                <a:cs typeface="Calibri"/>
                <a:sym typeface="Calibri"/>
              </a:rPr>
              <a:t>Works With Amazon Alexa  </a:t>
            </a:r>
            <a:r>
              <a:rPr lang="en" sz="2400">
                <a:solidFill>
                  <a:srgbClr val="E1E1E1"/>
                </a:solidFill>
                <a:latin typeface="Calibri"/>
                <a:ea typeface="Calibri"/>
                <a:cs typeface="Calibri"/>
                <a:sym typeface="Calibri"/>
              </a:rPr>
              <a:t>Certified Products</a:t>
            </a:r>
            <a:endParaRPr sz="2400">
              <a:latin typeface="Calibri"/>
              <a:ea typeface="Calibri"/>
              <a:cs typeface="Calibri"/>
              <a:sym typeface="Calibri"/>
            </a:endParaRPr>
          </a:p>
        </p:txBody>
      </p:sp>
      <p:sp>
        <p:nvSpPr>
          <p:cNvPr id="1320" name="Google Shape;1320;p62"/>
          <p:cNvSpPr txBox="1"/>
          <p:nvPr/>
        </p:nvSpPr>
        <p:spPr>
          <a:xfrm>
            <a:off x="2173801" y="1199050"/>
            <a:ext cx="2908200" cy="611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 sz="2400">
                <a:solidFill>
                  <a:srgbClr val="E1E1E1"/>
                </a:solidFill>
                <a:latin typeface="Trebuchet MS"/>
                <a:ea typeface="Trebuchet MS"/>
                <a:cs typeface="Trebuchet MS"/>
                <a:sym typeface="Trebuchet MS"/>
              </a:rPr>
              <a:t>Tens of Millions</a:t>
            </a:r>
            <a:endParaRPr sz="2400">
              <a:latin typeface="Trebuchet MS"/>
              <a:ea typeface="Trebuchet MS"/>
              <a:cs typeface="Trebuchet MS"/>
              <a:sym typeface="Trebuchet MS"/>
            </a:endParaRPr>
          </a:p>
          <a:p>
            <a:pPr indent="0" lvl="0" marL="12700" marR="0" rtl="0" algn="l">
              <a:lnSpc>
                <a:spcPct val="100000"/>
              </a:lnSpc>
              <a:spcBef>
                <a:spcPts val="0"/>
              </a:spcBef>
              <a:spcAft>
                <a:spcPts val="0"/>
              </a:spcAft>
              <a:buNone/>
            </a:pPr>
            <a:r>
              <a:rPr lang="en" sz="2400">
                <a:solidFill>
                  <a:srgbClr val="00C9FF"/>
                </a:solidFill>
                <a:latin typeface="Calibri"/>
                <a:ea typeface="Calibri"/>
                <a:cs typeface="Calibri"/>
                <a:sym typeface="Calibri"/>
              </a:rPr>
              <a:t>Alexa-Enabled Devices</a:t>
            </a:r>
            <a:endParaRPr sz="2400">
              <a:latin typeface="Calibri"/>
              <a:ea typeface="Calibri"/>
              <a:cs typeface="Calibri"/>
              <a:sym typeface="Calibri"/>
            </a:endParaRPr>
          </a:p>
        </p:txBody>
      </p:sp>
      <p:sp>
        <p:nvSpPr>
          <p:cNvPr id="1321" name="Google Shape;1321;p62"/>
          <p:cNvSpPr/>
          <p:nvPr/>
        </p:nvSpPr>
        <p:spPr>
          <a:xfrm>
            <a:off x="2056900" y="1209837"/>
            <a:ext cx="93300" cy="7299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22" name="Google Shape;1322;p62"/>
          <p:cNvSpPr/>
          <p:nvPr/>
        </p:nvSpPr>
        <p:spPr>
          <a:xfrm>
            <a:off x="2105568" y="1227677"/>
            <a:ext cx="0" cy="655310"/>
          </a:xfrm>
          <a:custGeom>
            <a:rect b="b" l="l" r="r" t="t"/>
            <a:pathLst>
              <a:path extrusionOk="0" h="811530" w="120000">
                <a:moveTo>
                  <a:pt x="0" y="0"/>
                </a:moveTo>
                <a:lnTo>
                  <a:pt x="0" y="811149"/>
                </a:lnTo>
              </a:path>
            </a:pathLst>
          </a:custGeom>
          <a:noFill/>
          <a:ln cap="flat" cmpd="sng" w="25900">
            <a:solidFill>
              <a:srgbClr val="FF95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23" name="Google Shape;1323;p62"/>
          <p:cNvSpPr/>
          <p:nvPr/>
        </p:nvSpPr>
        <p:spPr>
          <a:xfrm>
            <a:off x="5022747" y="4191972"/>
            <a:ext cx="1105500" cy="7146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24" name="Google Shape;1324;p62"/>
          <p:cNvSpPr/>
          <p:nvPr/>
        </p:nvSpPr>
        <p:spPr>
          <a:xfrm>
            <a:off x="3733749" y="3983285"/>
            <a:ext cx="453000" cy="9006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25" name="Google Shape;1325;p62"/>
          <p:cNvSpPr/>
          <p:nvPr/>
        </p:nvSpPr>
        <p:spPr>
          <a:xfrm>
            <a:off x="4336110" y="3920014"/>
            <a:ext cx="537600" cy="10266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26" name="Google Shape;1326;p62"/>
          <p:cNvSpPr/>
          <p:nvPr/>
        </p:nvSpPr>
        <p:spPr>
          <a:xfrm>
            <a:off x="6049249" y="4029906"/>
            <a:ext cx="1223100" cy="9135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27" name="Google Shape;1327;p62"/>
          <p:cNvSpPr/>
          <p:nvPr/>
        </p:nvSpPr>
        <p:spPr>
          <a:xfrm>
            <a:off x="3127242" y="4664847"/>
            <a:ext cx="457200" cy="2397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28" name="Google Shape;1328;p62"/>
          <p:cNvSpPr/>
          <p:nvPr/>
        </p:nvSpPr>
        <p:spPr>
          <a:xfrm>
            <a:off x="2258240" y="4139800"/>
            <a:ext cx="899400" cy="7224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29" name="Google Shape;1329;p62"/>
          <p:cNvSpPr/>
          <p:nvPr/>
        </p:nvSpPr>
        <p:spPr>
          <a:xfrm>
            <a:off x="1834100" y="4502782"/>
            <a:ext cx="1002900" cy="436200"/>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30" name="Google Shape;1330;p62"/>
          <p:cNvSpPr/>
          <p:nvPr/>
        </p:nvSpPr>
        <p:spPr>
          <a:xfrm>
            <a:off x="6600492" y="3644725"/>
            <a:ext cx="2543400" cy="1450800"/>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334" name="Shape 1334"/>
        <p:cNvGrpSpPr/>
        <p:nvPr/>
      </p:nvGrpSpPr>
      <p:grpSpPr>
        <a:xfrm>
          <a:off x="0" y="0"/>
          <a:ext cx="0" cy="0"/>
          <a:chOff x="0" y="0"/>
          <a:chExt cx="0" cy="0"/>
        </a:xfrm>
      </p:grpSpPr>
      <p:sp>
        <p:nvSpPr>
          <p:cNvPr id="1335" name="Google Shape;1335;p63"/>
          <p:cNvSpPr/>
          <p:nvPr/>
        </p:nvSpPr>
        <p:spPr>
          <a:xfrm>
            <a:off x="0" y="-140775"/>
            <a:ext cx="9144000" cy="5284946"/>
          </a:xfrm>
          <a:custGeom>
            <a:rect b="b" l="l" r="r" t="t"/>
            <a:pathLst>
              <a:path extrusionOk="0" h="5143500" w="9144000">
                <a:moveTo>
                  <a:pt x="0" y="5143500"/>
                </a:moveTo>
                <a:lnTo>
                  <a:pt x="9144000" y="5143500"/>
                </a:lnTo>
                <a:lnTo>
                  <a:pt x="9144000" y="0"/>
                </a:lnTo>
                <a:lnTo>
                  <a:pt x="0" y="0"/>
                </a:lnTo>
                <a:lnTo>
                  <a:pt x="0" y="5143500"/>
                </a:lnTo>
                <a:close/>
              </a:path>
            </a:pathLst>
          </a:custGeom>
          <a:solidFill>
            <a:srgbClr val="0D29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36" name="Google Shape;1336;p63"/>
          <p:cNvSpPr/>
          <p:nvPr/>
        </p:nvSpPr>
        <p:spPr>
          <a:xfrm>
            <a:off x="0" y="619125"/>
            <a:ext cx="9396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37" name="Google Shape;1337;p63"/>
          <p:cNvSpPr/>
          <p:nvPr/>
        </p:nvSpPr>
        <p:spPr>
          <a:xfrm>
            <a:off x="410946" y="1993900"/>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38" name="Google Shape;1338;p63"/>
          <p:cNvSpPr/>
          <p:nvPr/>
        </p:nvSpPr>
        <p:spPr>
          <a:xfrm>
            <a:off x="0" y="2811526"/>
            <a:ext cx="696595" cy="710564"/>
          </a:xfrm>
          <a:custGeom>
            <a:rect b="b" l="l" r="r" t="t"/>
            <a:pathLst>
              <a:path extrusionOk="0" h="710564" w="696595">
                <a:moveTo>
                  <a:pt x="0" y="571006"/>
                </a:moveTo>
                <a:lnTo>
                  <a:pt x="79816" y="710184"/>
                </a:lnTo>
                <a:lnTo>
                  <a:pt x="492429" y="710184"/>
                </a:lnTo>
                <a:lnTo>
                  <a:pt x="696074" y="355092"/>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39" name="Google Shape;1339;p63"/>
          <p:cNvSpPr/>
          <p:nvPr/>
        </p:nvSpPr>
        <p:spPr>
          <a:xfrm>
            <a:off x="638175" y="31926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40" name="Google Shape;1340;p63"/>
          <p:cNvSpPr/>
          <p:nvPr/>
        </p:nvSpPr>
        <p:spPr>
          <a:xfrm>
            <a:off x="752475" y="1201800"/>
            <a:ext cx="820419" cy="710564"/>
          </a:xfrm>
          <a:custGeom>
            <a:rect b="b" l="l" r="r" t="t"/>
            <a:pathLst>
              <a:path extrusionOk="0" h="710564" w="820419">
                <a:moveTo>
                  <a:pt x="0" y="355091"/>
                </a:moveTo>
                <a:lnTo>
                  <a:pt x="203644" y="710057"/>
                </a:lnTo>
                <a:lnTo>
                  <a:pt x="616204" y="710057"/>
                </a:lnTo>
                <a:lnTo>
                  <a:pt x="819912" y="355091"/>
                </a:lnTo>
                <a:lnTo>
                  <a:pt x="616204" y="0"/>
                </a:lnTo>
                <a:lnTo>
                  <a:pt x="203644" y="0"/>
                </a:lnTo>
                <a:lnTo>
                  <a:pt x="0" y="355091"/>
                </a:lnTo>
                <a:close/>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41" name="Google Shape;1341;p63"/>
          <p:cNvSpPr/>
          <p:nvPr/>
        </p:nvSpPr>
        <p:spPr>
          <a:xfrm>
            <a:off x="657225" y="4380179"/>
            <a:ext cx="359409" cy="310514"/>
          </a:xfrm>
          <a:custGeom>
            <a:rect b="b" l="l" r="r" t="t"/>
            <a:pathLst>
              <a:path extrusionOk="0" h="310514" w="359409">
                <a:moveTo>
                  <a:pt x="269747" y="0"/>
                </a:moveTo>
                <a:lnTo>
                  <a:pt x="89039" y="0"/>
                </a:lnTo>
                <a:lnTo>
                  <a:pt x="0" y="155244"/>
                </a:lnTo>
                <a:lnTo>
                  <a:pt x="89039" y="310489"/>
                </a:lnTo>
                <a:lnTo>
                  <a:pt x="269747" y="310489"/>
                </a:lnTo>
                <a:lnTo>
                  <a:pt x="358800" y="155244"/>
                </a:lnTo>
                <a:lnTo>
                  <a:pt x="269747"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42" name="Google Shape;1342;p63"/>
          <p:cNvSpPr/>
          <p:nvPr/>
        </p:nvSpPr>
        <p:spPr>
          <a:xfrm>
            <a:off x="986853" y="1517522"/>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43" name="Google Shape;1343;p63"/>
          <p:cNvSpPr/>
          <p:nvPr/>
        </p:nvSpPr>
        <p:spPr>
          <a:xfrm>
            <a:off x="1081277" y="1394586"/>
            <a:ext cx="257175" cy="325119"/>
          </a:xfrm>
          <a:custGeom>
            <a:rect b="b" l="l" r="r" t="t"/>
            <a:pathLst>
              <a:path extrusionOk="0" h="325119" w="257175">
                <a:moveTo>
                  <a:pt x="132194" y="0"/>
                </a:moveTo>
                <a:lnTo>
                  <a:pt x="104127" y="30607"/>
                </a:lnTo>
                <a:lnTo>
                  <a:pt x="100050" y="42290"/>
                </a:lnTo>
                <a:lnTo>
                  <a:pt x="84226" y="77088"/>
                </a:lnTo>
                <a:lnTo>
                  <a:pt x="52565" y="109727"/>
                </a:lnTo>
                <a:lnTo>
                  <a:pt x="30124" y="130175"/>
                </a:lnTo>
                <a:lnTo>
                  <a:pt x="0" y="130175"/>
                </a:lnTo>
                <a:lnTo>
                  <a:pt x="0" y="280670"/>
                </a:lnTo>
                <a:lnTo>
                  <a:pt x="31648" y="280670"/>
                </a:lnTo>
                <a:lnTo>
                  <a:pt x="41859" y="285750"/>
                </a:lnTo>
                <a:lnTo>
                  <a:pt x="56134" y="291973"/>
                </a:lnTo>
                <a:lnTo>
                  <a:pt x="94945" y="306704"/>
                </a:lnTo>
                <a:lnTo>
                  <a:pt x="150063" y="321563"/>
                </a:lnTo>
                <a:lnTo>
                  <a:pt x="180174" y="324612"/>
                </a:lnTo>
                <a:lnTo>
                  <a:pt x="196469" y="324612"/>
                </a:lnTo>
                <a:lnTo>
                  <a:pt x="233299" y="310768"/>
                </a:lnTo>
                <a:lnTo>
                  <a:pt x="234822" y="296037"/>
                </a:lnTo>
                <a:lnTo>
                  <a:pt x="234315" y="292480"/>
                </a:lnTo>
                <a:lnTo>
                  <a:pt x="233299" y="289433"/>
                </a:lnTo>
                <a:lnTo>
                  <a:pt x="231266" y="286258"/>
                </a:lnTo>
                <a:lnTo>
                  <a:pt x="228219" y="283717"/>
                </a:lnTo>
                <a:lnTo>
                  <a:pt x="230759" y="283210"/>
                </a:lnTo>
                <a:lnTo>
                  <a:pt x="243966" y="250571"/>
                </a:lnTo>
                <a:lnTo>
                  <a:pt x="243966" y="245999"/>
                </a:lnTo>
                <a:lnTo>
                  <a:pt x="243459" y="243459"/>
                </a:lnTo>
                <a:lnTo>
                  <a:pt x="242443" y="241426"/>
                </a:lnTo>
                <a:lnTo>
                  <a:pt x="239903" y="237871"/>
                </a:lnTo>
                <a:lnTo>
                  <a:pt x="238378" y="236347"/>
                </a:lnTo>
                <a:lnTo>
                  <a:pt x="236855" y="234696"/>
                </a:lnTo>
                <a:lnTo>
                  <a:pt x="251078" y="202057"/>
                </a:lnTo>
                <a:lnTo>
                  <a:pt x="251078" y="196976"/>
                </a:lnTo>
                <a:lnTo>
                  <a:pt x="250571" y="194437"/>
                </a:lnTo>
                <a:lnTo>
                  <a:pt x="248538" y="190373"/>
                </a:lnTo>
                <a:lnTo>
                  <a:pt x="245490" y="187325"/>
                </a:lnTo>
                <a:lnTo>
                  <a:pt x="243459" y="185800"/>
                </a:lnTo>
                <a:lnTo>
                  <a:pt x="245490" y="185165"/>
                </a:lnTo>
                <a:lnTo>
                  <a:pt x="254127" y="173989"/>
                </a:lnTo>
                <a:lnTo>
                  <a:pt x="254762" y="171450"/>
                </a:lnTo>
                <a:lnTo>
                  <a:pt x="256794" y="153035"/>
                </a:lnTo>
                <a:lnTo>
                  <a:pt x="255778" y="147954"/>
                </a:lnTo>
                <a:lnTo>
                  <a:pt x="253746" y="143890"/>
                </a:lnTo>
                <a:lnTo>
                  <a:pt x="206756" y="128015"/>
                </a:lnTo>
                <a:lnTo>
                  <a:pt x="132194" y="122936"/>
                </a:lnTo>
                <a:lnTo>
                  <a:pt x="135762" y="116839"/>
                </a:lnTo>
                <a:lnTo>
                  <a:pt x="148018" y="77088"/>
                </a:lnTo>
                <a:lnTo>
                  <a:pt x="152615" y="32130"/>
                </a:lnTo>
                <a:lnTo>
                  <a:pt x="152615" y="16763"/>
                </a:lnTo>
                <a:lnTo>
                  <a:pt x="136296" y="508"/>
                </a:lnTo>
                <a:lnTo>
                  <a:pt x="1321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44" name="Google Shape;1344;p63"/>
          <p:cNvSpPr/>
          <p:nvPr/>
        </p:nvSpPr>
        <p:spPr>
          <a:xfrm>
            <a:off x="203193" y="3022726"/>
            <a:ext cx="166370" cy="288289"/>
          </a:xfrm>
          <a:custGeom>
            <a:rect b="b" l="l" r="r" t="t"/>
            <a:pathLst>
              <a:path extrusionOk="0" h="288289" w="166370">
                <a:moveTo>
                  <a:pt x="147847" y="0"/>
                </a:moveTo>
                <a:lnTo>
                  <a:pt x="18028" y="0"/>
                </a:lnTo>
                <a:lnTo>
                  <a:pt x="14256" y="381"/>
                </a:lnTo>
                <a:lnTo>
                  <a:pt x="0" y="270637"/>
                </a:lnTo>
                <a:lnTo>
                  <a:pt x="260" y="273431"/>
                </a:lnTo>
                <a:lnTo>
                  <a:pt x="18028" y="287781"/>
                </a:lnTo>
                <a:lnTo>
                  <a:pt x="147847" y="287781"/>
                </a:lnTo>
                <a:lnTo>
                  <a:pt x="165685" y="272669"/>
                </a:lnTo>
                <a:lnTo>
                  <a:pt x="82937" y="272669"/>
                </a:lnTo>
                <a:lnTo>
                  <a:pt x="80550" y="272415"/>
                </a:lnTo>
                <a:lnTo>
                  <a:pt x="70974" y="260731"/>
                </a:lnTo>
                <a:lnTo>
                  <a:pt x="71329" y="258318"/>
                </a:lnTo>
                <a:lnTo>
                  <a:pt x="82937" y="248793"/>
                </a:lnTo>
                <a:lnTo>
                  <a:pt x="165970" y="248793"/>
                </a:lnTo>
                <a:lnTo>
                  <a:pt x="165970" y="233806"/>
                </a:lnTo>
                <a:lnTo>
                  <a:pt x="18028" y="233806"/>
                </a:lnTo>
                <a:lnTo>
                  <a:pt x="18028" y="35941"/>
                </a:lnTo>
                <a:lnTo>
                  <a:pt x="165970" y="35941"/>
                </a:lnTo>
                <a:lnTo>
                  <a:pt x="165970" y="21590"/>
                </a:lnTo>
                <a:lnTo>
                  <a:pt x="77819" y="21590"/>
                </a:lnTo>
                <a:lnTo>
                  <a:pt x="76092" y="21209"/>
                </a:lnTo>
                <a:lnTo>
                  <a:pt x="75076" y="20574"/>
                </a:lnTo>
                <a:lnTo>
                  <a:pt x="74047" y="19177"/>
                </a:lnTo>
                <a:lnTo>
                  <a:pt x="73717" y="17780"/>
                </a:lnTo>
                <a:lnTo>
                  <a:pt x="74047" y="16129"/>
                </a:lnTo>
                <a:lnTo>
                  <a:pt x="76092" y="14097"/>
                </a:lnTo>
                <a:lnTo>
                  <a:pt x="77819" y="13716"/>
                </a:lnTo>
                <a:lnTo>
                  <a:pt x="165419" y="13716"/>
                </a:lnTo>
                <a:lnTo>
                  <a:pt x="164598" y="11049"/>
                </a:lnTo>
                <a:lnTo>
                  <a:pt x="151619" y="381"/>
                </a:lnTo>
                <a:lnTo>
                  <a:pt x="147847" y="0"/>
                </a:lnTo>
                <a:close/>
              </a:path>
              <a:path extrusionOk="0" h="288289"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89" w="166370">
                <a:moveTo>
                  <a:pt x="165970" y="35941"/>
                </a:moveTo>
                <a:lnTo>
                  <a:pt x="147847" y="35941"/>
                </a:lnTo>
                <a:lnTo>
                  <a:pt x="147847" y="233806"/>
                </a:lnTo>
                <a:lnTo>
                  <a:pt x="165970" y="233806"/>
                </a:lnTo>
                <a:lnTo>
                  <a:pt x="165970" y="35941"/>
                </a:lnTo>
                <a:close/>
              </a:path>
              <a:path extrusionOk="0" h="288289" w="166370">
                <a:moveTo>
                  <a:pt x="165419" y="13716"/>
                </a:moveTo>
                <a:lnTo>
                  <a:pt x="88055" y="13716"/>
                </a:lnTo>
                <a:lnTo>
                  <a:pt x="89770" y="14097"/>
                </a:lnTo>
                <a:lnTo>
                  <a:pt x="91815" y="16129"/>
                </a:lnTo>
                <a:lnTo>
                  <a:pt x="92157" y="17780"/>
                </a:lnTo>
                <a:lnTo>
                  <a:pt x="91815" y="19177"/>
                </a:lnTo>
                <a:lnTo>
                  <a:pt x="90799" y="20574"/>
                </a:lnTo>
                <a:lnTo>
                  <a:pt x="89770" y="21209"/>
                </a:lnTo>
                <a:lnTo>
                  <a:pt x="88055" y="21590"/>
                </a:lnTo>
                <a:lnTo>
                  <a:pt x="165970" y="21590"/>
                </a:lnTo>
                <a:lnTo>
                  <a:pt x="165934" y="17780"/>
                </a:lnTo>
                <a:lnTo>
                  <a:pt x="165614" y="14350"/>
                </a:lnTo>
                <a:lnTo>
                  <a:pt x="165419" y="13716"/>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45" name="Google Shape;1345;p63"/>
          <p:cNvSpPr/>
          <p:nvPr/>
        </p:nvSpPr>
        <p:spPr>
          <a:xfrm>
            <a:off x="353563" y="1007118"/>
            <a:ext cx="121200" cy="269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46" name="Google Shape;1346;p63"/>
          <p:cNvSpPr/>
          <p:nvPr/>
        </p:nvSpPr>
        <p:spPr>
          <a:xfrm>
            <a:off x="295732" y="877697"/>
            <a:ext cx="247650" cy="296544"/>
          </a:xfrm>
          <a:custGeom>
            <a:rect b="b" l="l" r="r" t="t"/>
            <a:pathLst>
              <a:path extrusionOk="0" h="296544" w="247650">
                <a:moveTo>
                  <a:pt x="172986" y="296163"/>
                </a:moveTo>
                <a:lnTo>
                  <a:pt x="175933" y="283210"/>
                </a:lnTo>
                <a:lnTo>
                  <a:pt x="180022" y="270890"/>
                </a:lnTo>
                <a:lnTo>
                  <a:pt x="201714" y="228726"/>
                </a:lnTo>
                <a:lnTo>
                  <a:pt x="214617" y="209930"/>
                </a:lnTo>
                <a:lnTo>
                  <a:pt x="221068" y="200532"/>
                </a:lnTo>
                <a:lnTo>
                  <a:pt x="241592" y="160654"/>
                </a:lnTo>
                <a:lnTo>
                  <a:pt x="246862" y="130175"/>
                </a:lnTo>
                <a:lnTo>
                  <a:pt x="247459" y="123698"/>
                </a:lnTo>
                <a:lnTo>
                  <a:pt x="246278" y="110870"/>
                </a:lnTo>
                <a:lnTo>
                  <a:pt x="244525" y="98551"/>
                </a:lnTo>
                <a:lnTo>
                  <a:pt x="226352" y="54610"/>
                </a:lnTo>
                <a:lnTo>
                  <a:pt x="192925" y="21208"/>
                </a:lnTo>
                <a:lnTo>
                  <a:pt x="148361" y="2412"/>
                </a:lnTo>
                <a:lnTo>
                  <a:pt x="123723" y="0"/>
                </a:lnTo>
                <a:lnTo>
                  <a:pt x="75641" y="10032"/>
                </a:lnTo>
                <a:lnTo>
                  <a:pt x="36347" y="36322"/>
                </a:lnTo>
                <a:lnTo>
                  <a:pt x="9969" y="75691"/>
                </a:lnTo>
                <a:lnTo>
                  <a:pt x="0" y="123698"/>
                </a:lnTo>
                <a:lnTo>
                  <a:pt x="9969" y="171195"/>
                </a:lnTo>
                <a:lnTo>
                  <a:pt x="32842" y="209930"/>
                </a:lnTo>
                <a:lnTo>
                  <a:pt x="45745" y="228726"/>
                </a:lnTo>
                <a:lnTo>
                  <a:pt x="51587" y="238632"/>
                </a:lnTo>
                <a:lnTo>
                  <a:pt x="57467" y="248665"/>
                </a:lnTo>
                <a:lnTo>
                  <a:pt x="62737" y="259206"/>
                </a:lnTo>
                <a:lnTo>
                  <a:pt x="67436" y="270890"/>
                </a:lnTo>
                <a:lnTo>
                  <a:pt x="71526" y="283210"/>
                </a:lnTo>
                <a:lnTo>
                  <a:pt x="74472" y="296163"/>
                </a:lnTo>
              </a:path>
            </a:pathLst>
          </a:custGeom>
          <a:noFill/>
          <a:ln cap="flat" cmpd="sng" w="12150">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47" name="Google Shape;1347;p63"/>
          <p:cNvSpPr/>
          <p:nvPr/>
        </p:nvSpPr>
        <p:spPr>
          <a:xfrm>
            <a:off x="369984" y="1001276"/>
            <a:ext cx="115500" cy="180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48" name="Google Shape;1348;p63"/>
          <p:cNvSpPr/>
          <p:nvPr/>
        </p:nvSpPr>
        <p:spPr>
          <a:xfrm>
            <a:off x="1229486" y="3310509"/>
            <a:ext cx="264794" cy="264795"/>
          </a:xfrm>
          <a:custGeom>
            <a:rect b="b" l="l" r="r" t="t"/>
            <a:pathLst>
              <a:path extrusionOk="0" h="264795" w="264794">
                <a:moveTo>
                  <a:pt x="132079" y="0"/>
                </a:moveTo>
                <a:lnTo>
                  <a:pt x="125349" y="508"/>
                </a:lnTo>
                <a:lnTo>
                  <a:pt x="118744" y="1016"/>
                </a:lnTo>
                <a:lnTo>
                  <a:pt x="112013" y="1524"/>
                </a:lnTo>
                <a:lnTo>
                  <a:pt x="105409" y="3048"/>
                </a:lnTo>
                <a:lnTo>
                  <a:pt x="99313" y="4572"/>
                </a:lnTo>
                <a:lnTo>
                  <a:pt x="93090" y="6096"/>
                </a:lnTo>
                <a:lnTo>
                  <a:pt x="86994" y="8128"/>
                </a:lnTo>
                <a:lnTo>
                  <a:pt x="80899" y="10668"/>
                </a:lnTo>
                <a:lnTo>
                  <a:pt x="74675" y="13335"/>
                </a:lnTo>
                <a:lnTo>
                  <a:pt x="69087" y="16383"/>
                </a:lnTo>
                <a:lnTo>
                  <a:pt x="63500" y="19431"/>
                </a:lnTo>
                <a:lnTo>
                  <a:pt x="30187" y="48133"/>
                </a:lnTo>
                <a:lnTo>
                  <a:pt x="15862" y="69596"/>
                </a:lnTo>
                <a:lnTo>
                  <a:pt x="12788" y="75184"/>
                </a:lnTo>
                <a:lnTo>
                  <a:pt x="10236" y="80899"/>
                </a:lnTo>
                <a:lnTo>
                  <a:pt x="8191" y="86995"/>
                </a:lnTo>
                <a:lnTo>
                  <a:pt x="6134" y="93091"/>
                </a:lnTo>
                <a:lnTo>
                  <a:pt x="0" y="125349"/>
                </a:lnTo>
                <a:lnTo>
                  <a:pt x="0" y="132461"/>
                </a:lnTo>
                <a:lnTo>
                  <a:pt x="0" y="139192"/>
                </a:lnTo>
                <a:lnTo>
                  <a:pt x="520" y="145796"/>
                </a:lnTo>
                <a:lnTo>
                  <a:pt x="10236" y="183642"/>
                </a:lnTo>
                <a:lnTo>
                  <a:pt x="15862" y="195453"/>
                </a:lnTo>
                <a:lnTo>
                  <a:pt x="18922" y="201041"/>
                </a:lnTo>
                <a:lnTo>
                  <a:pt x="48132" y="234315"/>
                </a:lnTo>
                <a:lnTo>
                  <a:pt x="69087" y="248666"/>
                </a:lnTo>
                <a:lnTo>
                  <a:pt x="74675" y="251714"/>
                </a:lnTo>
                <a:lnTo>
                  <a:pt x="112013" y="263017"/>
                </a:lnTo>
                <a:lnTo>
                  <a:pt x="125349" y="264541"/>
                </a:lnTo>
                <a:lnTo>
                  <a:pt x="132079" y="264541"/>
                </a:lnTo>
                <a:lnTo>
                  <a:pt x="139191" y="264541"/>
                </a:lnTo>
                <a:lnTo>
                  <a:pt x="145796" y="264033"/>
                </a:lnTo>
                <a:lnTo>
                  <a:pt x="152526" y="263017"/>
                </a:lnTo>
                <a:lnTo>
                  <a:pt x="158622" y="262001"/>
                </a:lnTo>
                <a:lnTo>
                  <a:pt x="165353" y="260477"/>
                </a:lnTo>
                <a:lnTo>
                  <a:pt x="171450" y="258445"/>
                </a:lnTo>
                <a:lnTo>
                  <a:pt x="177546" y="256413"/>
                </a:lnTo>
                <a:lnTo>
                  <a:pt x="183769" y="254381"/>
                </a:lnTo>
                <a:lnTo>
                  <a:pt x="189356" y="251714"/>
                </a:lnTo>
                <a:lnTo>
                  <a:pt x="194944" y="248666"/>
                </a:lnTo>
                <a:lnTo>
                  <a:pt x="200659" y="245618"/>
                </a:lnTo>
                <a:lnTo>
                  <a:pt x="234441" y="216408"/>
                </a:lnTo>
                <a:lnTo>
                  <a:pt x="248157" y="195453"/>
                </a:lnTo>
                <a:lnTo>
                  <a:pt x="251206" y="189865"/>
                </a:lnTo>
                <a:lnTo>
                  <a:pt x="253872" y="183642"/>
                </a:lnTo>
                <a:lnTo>
                  <a:pt x="256412" y="178054"/>
                </a:lnTo>
                <a:lnTo>
                  <a:pt x="258444" y="171958"/>
                </a:lnTo>
                <a:lnTo>
                  <a:pt x="260476" y="165227"/>
                </a:lnTo>
                <a:lnTo>
                  <a:pt x="261493" y="159131"/>
                </a:lnTo>
                <a:lnTo>
                  <a:pt x="263016" y="152527"/>
                </a:lnTo>
                <a:lnTo>
                  <a:pt x="263525" y="145796"/>
                </a:lnTo>
                <a:lnTo>
                  <a:pt x="264032" y="139192"/>
                </a:lnTo>
                <a:lnTo>
                  <a:pt x="264541" y="132461"/>
                </a:lnTo>
                <a:lnTo>
                  <a:pt x="264032" y="125349"/>
                </a:lnTo>
                <a:lnTo>
                  <a:pt x="263525" y="118745"/>
                </a:lnTo>
                <a:lnTo>
                  <a:pt x="263016" y="112014"/>
                </a:lnTo>
                <a:lnTo>
                  <a:pt x="261493" y="105918"/>
                </a:lnTo>
                <a:lnTo>
                  <a:pt x="260476" y="99314"/>
                </a:lnTo>
                <a:lnTo>
                  <a:pt x="248157" y="69596"/>
                </a:lnTo>
                <a:lnTo>
                  <a:pt x="245109" y="64008"/>
                </a:lnTo>
                <a:lnTo>
                  <a:pt x="216407" y="30226"/>
                </a:lnTo>
                <a:lnTo>
                  <a:pt x="194944" y="16383"/>
                </a:lnTo>
                <a:lnTo>
                  <a:pt x="189356" y="13335"/>
                </a:lnTo>
                <a:lnTo>
                  <a:pt x="158622" y="3048"/>
                </a:lnTo>
                <a:lnTo>
                  <a:pt x="152526" y="1524"/>
                </a:lnTo>
                <a:lnTo>
                  <a:pt x="145796" y="1016"/>
                </a:lnTo>
                <a:lnTo>
                  <a:pt x="139191" y="508"/>
                </a:lnTo>
                <a:lnTo>
                  <a:pt x="132079"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49" name="Google Shape;1349;p63"/>
          <p:cNvSpPr/>
          <p:nvPr/>
        </p:nvSpPr>
        <p:spPr>
          <a:xfrm>
            <a:off x="1250683" y="3331717"/>
            <a:ext cx="331200" cy="3384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50" name="Google Shape;1350;p63"/>
          <p:cNvSpPr/>
          <p:nvPr/>
        </p:nvSpPr>
        <p:spPr>
          <a:xfrm>
            <a:off x="542925" y="3612134"/>
            <a:ext cx="820419" cy="710564"/>
          </a:xfrm>
          <a:custGeom>
            <a:rect b="b" l="l" r="r" t="t"/>
            <a:pathLst>
              <a:path extrusionOk="0" h="710564" w="820419">
                <a:moveTo>
                  <a:pt x="0" y="355091"/>
                </a:moveTo>
                <a:lnTo>
                  <a:pt x="203644" y="710145"/>
                </a:lnTo>
                <a:lnTo>
                  <a:pt x="616254" y="710145"/>
                </a:lnTo>
                <a:lnTo>
                  <a:pt x="819912" y="355091"/>
                </a:lnTo>
                <a:lnTo>
                  <a:pt x="616254" y="0"/>
                </a:lnTo>
                <a:lnTo>
                  <a:pt x="203644" y="0"/>
                </a:lnTo>
                <a:lnTo>
                  <a:pt x="0" y="355091"/>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51" name="Google Shape;1351;p63"/>
          <p:cNvSpPr/>
          <p:nvPr/>
        </p:nvSpPr>
        <p:spPr>
          <a:xfrm>
            <a:off x="728992" y="424687"/>
            <a:ext cx="429259" cy="371475"/>
          </a:xfrm>
          <a:custGeom>
            <a:rect b="b" l="l" r="r" t="t"/>
            <a:pathLst>
              <a:path extrusionOk="0" h="371475" w="429259">
                <a:moveTo>
                  <a:pt x="322287" y="0"/>
                </a:moveTo>
                <a:lnTo>
                  <a:pt x="106426" y="0"/>
                </a:lnTo>
                <a:lnTo>
                  <a:pt x="0" y="185547"/>
                </a:lnTo>
                <a:lnTo>
                  <a:pt x="106426" y="371094"/>
                </a:lnTo>
                <a:lnTo>
                  <a:pt x="322287" y="371094"/>
                </a:lnTo>
                <a:lnTo>
                  <a:pt x="428701" y="185547"/>
                </a:lnTo>
                <a:lnTo>
                  <a:pt x="322287"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52" name="Google Shape;1352;p63"/>
          <p:cNvSpPr/>
          <p:nvPr/>
        </p:nvSpPr>
        <p:spPr>
          <a:xfrm>
            <a:off x="0" y="3996029"/>
            <a:ext cx="704850" cy="709929"/>
          </a:xfrm>
          <a:custGeom>
            <a:rect b="b" l="l" r="r" t="t"/>
            <a:pathLst>
              <a:path extrusionOk="0" h="709929" w="704850">
                <a:moveTo>
                  <a:pt x="501294" y="0"/>
                </a:moveTo>
                <a:lnTo>
                  <a:pt x="88503" y="0"/>
                </a:lnTo>
                <a:lnTo>
                  <a:pt x="0" y="154301"/>
                </a:lnTo>
                <a:lnTo>
                  <a:pt x="0" y="555482"/>
                </a:lnTo>
                <a:lnTo>
                  <a:pt x="88503" y="709790"/>
                </a:lnTo>
                <a:lnTo>
                  <a:pt x="501294" y="709790"/>
                </a:lnTo>
                <a:lnTo>
                  <a:pt x="704850" y="354888"/>
                </a:lnTo>
                <a:lnTo>
                  <a:pt x="5012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53" name="Google Shape;1353;p63"/>
          <p:cNvSpPr/>
          <p:nvPr/>
        </p:nvSpPr>
        <p:spPr>
          <a:xfrm>
            <a:off x="411200" y="258572"/>
            <a:ext cx="359409" cy="310515"/>
          </a:xfrm>
          <a:custGeom>
            <a:rect b="b" l="l" r="r" t="t"/>
            <a:pathLst>
              <a:path extrusionOk="0" h="310515" w="359409">
                <a:moveTo>
                  <a:pt x="0" y="155320"/>
                </a:moveTo>
                <a:lnTo>
                  <a:pt x="89039" y="310514"/>
                </a:lnTo>
                <a:lnTo>
                  <a:pt x="269748" y="310514"/>
                </a:lnTo>
                <a:lnTo>
                  <a:pt x="358800" y="155320"/>
                </a:lnTo>
                <a:lnTo>
                  <a:pt x="269748" y="0"/>
                </a:lnTo>
                <a:lnTo>
                  <a:pt x="89039" y="0"/>
                </a:lnTo>
                <a:lnTo>
                  <a:pt x="0" y="155320"/>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54" name="Google Shape;1354;p63"/>
          <p:cNvSpPr/>
          <p:nvPr/>
        </p:nvSpPr>
        <p:spPr>
          <a:xfrm>
            <a:off x="828852" y="3843146"/>
            <a:ext cx="248100" cy="2481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55" name="Google Shape;1355;p63"/>
          <p:cNvSpPr/>
          <p:nvPr/>
        </p:nvSpPr>
        <p:spPr>
          <a:xfrm>
            <a:off x="67091" y="1681733"/>
            <a:ext cx="455700" cy="4371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56" name="Google Shape;1356;p63"/>
          <p:cNvSpPr/>
          <p:nvPr/>
        </p:nvSpPr>
        <p:spPr>
          <a:xfrm>
            <a:off x="144945" y="4214495"/>
            <a:ext cx="300355" cy="273050"/>
          </a:xfrm>
          <a:custGeom>
            <a:rect b="b" l="l" r="r" t="t"/>
            <a:pathLst>
              <a:path extrusionOk="0" h="273050" w="300355">
                <a:moveTo>
                  <a:pt x="157632" y="0"/>
                </a:moveTo>
                <a:lnTo>
                  <a:pt x="142278" y="0"/>
                </a:lnTo>
                <a:lnTo>
                  <a:pt x="134607" y="469"/>
                </a:lnTo>
                <a:lnTo>
                  <a:pt x="84912" y="12217"/>
                </a:lnTo>
                <a:lnTo>
                  <a:pt x="78587" y="15379"/>
                </a:lnTo>
                <a:lnTo>
                  <a:pt x="72263" y="18072"/>
                </a:lnTo>
                <a:lnTo>
                  <a:pt x="38836" y="41567"/>
                </a:lnTo>
                <a:lnTo>
                  <a:pt x="14909" y="71843"/>
                </a:lnTo>
                <a:lnTo>
                  <a:pt x="1790" y="107975"/>
                </a:lnTo>
                <a:lnTo>
                  <a:pt x="0" y="120611"/>
                </a:lnTo>
                <a:lnTo>
                  <a:pt x="0" y="134162"/>
                </a:lnTo>
                <a:lnTo>
                  <a:pt x="889" y="141401"/>
                </a:lnTo>
                <a:lnTo>
                  <a:pt x="1790" y="148170"/>
                </a:lnTo>
                <a:lnTo>
                  <a:pt x="3606" y="154495"/>
                </a:lnTo>
                <a:lnTo>
                  <a:pt x="5422" y="161264"/>
                </a:lnTo>
                <a:lnTo>
                  <a:pt x="24841" y="197396"/>
                </a:lnTo>
                <a:lnTo>
                  <a:pt x="28905" y="202818"/>
                </a:lnTo>
                <a:lnTo>
                  <a:pt x="38836" y="212775"/>
                </a:lnTo>
                <a:lnTo>
                  <a:pt x="44259" y="217728"/>
                </a:lnTo>
                <a:lnTo>
                  <a:pt x="49669" y="222262"/>
                </a:lnTo>
                <a:lnTo>
                  <a:pt x="46075" y="229031"/>
                </a:lnTo>
                <a:lnTo>
                  <a:pt x="21678" y="259753"/>
                </a:lnTo>
                <a:lnTo>
                  <a:pt x="4953" y="269684"/>
                </a:lnTo>
                <a:lnTo>
                  <a:pt x="0" y="271932"/>
                </a:lnTo>
                <a:lnTo>
                  <a:pt x="2260" y="271932"/>
                </a:lnTo>
                <a:lnTo>
                  <a:pt x="9029" y="272846"/>
                </a:lnTo>
                <a:lnTo>
                  <a:pt x="25285" y="272846"/>
                </a:lnTo>
                <a:lnTo>
                  <a:pt x="69557" y="261099"/>
                </a:lnTo>
                <a:lnTo>
                  <a:pt x="92138" y="244843"/>
                </a:lnTo>
                <a:lnTo>
                  <a:pt x="208229" y="244843"/>
                </a:lnTo>
                <a:lnTo>
                  <a:pt x="245262" y="225869"/>
                </a:lnTo>
                <a:lnTo>
                  <a:pt x="256095" y="217284"/>
                </a:lnTo>
                <a:lnTo>
                  <a:pt x="261073" y="213220"/>
                </a:lnTo>
                <a:lnTo>
                  <a:pt x="265582" y="208241"/>
                </a:lnTo>
                <a:lnTo>
                  <a:pt x="270116" y="203720"/>
                </a:lnTo>
                <a:lnTo>
                  <a:pt x="274167" y="198767"/>
                </a:lnTo>
                <a:lnTo>
                  <a:pt x="293141" y="165328"/>
                </a:lnTo>
                <a:lnTo>
                  <a:pt x="299910" y="120611"/>
                </a:lnTo>
                <a:lnTo>
                  <a:pt x="298119" y="107975"/>
                </a:lnTo>
                <a:lnTo>
                  <a:pt x="285026" y="71843"/>
                </a:lnTo>
                <a:lnTo>
                  <a:pt x="261073" y="41567"/>
                </a:lnTo>
                <a:lnTo>
                  <a:pt x="227647" y="18072"/>
                </a:lnTo>
                <a:lnTo>
                  <a:pt x="221322" y="15379"/>
                </a:lnTo>
                <a:lnTo>
                  <a:pt x="214998" y="12217"/>
                </a:lnTo>
                <a:lnTo>
                  <a:pt x="194678" y="5422"/>
                </a:lnTo>
                <a:lnTo>
                  <a:pt x="187439" y="3632"/>
                </a:lnTo>
                <a:lnTo>
                  <a:pt x="180213" y="2285"/>
                </a:lnTo>
                <a:lnTo>
                  <a:pt x="165303" y="469"/>
                </a:lnTo>
                <a:lnTo>
                  <a:pt x="157632" y="0"/>
                </a:lnTo>
                <a:close/>
              </a:path>
              <a:path extrusionOk="0" h="273050" w="300355">
                <a:moveTo>
                  <a:pt x="208229" y="244843"/>
                </a:moveTo>
                <a:lnTo>
                  <a:pt x="92138" y="244843"/>
                </a:lnTo>
                <a:lnTo>
                  <a:pt x="105702" y="249351"/>
                </a:lnTo>
                <a:lnTo>
                  <a:pt x="127368" y="253428"/>
                </a:lnTo>
                <a:lnTo>
                  <a:pt x="134607" y="254330"/>
                </a:lnTo>
                <a:lnTo>
                  <a:pt x="142278" y="254774"/>
                </a:lnTo>
                <a:lnTo>
                  <a:pt x="157632" y="254774"/>
                </a:lnTo>
                <a:lnTo>
                  <a:pt x="201447" y="247103"/>
                </a:lnTo>
                <a:lnTo>
                  <a:pt x="208229" y="244843"/>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57" name="Google Shape;1357;p63"/>
          <p:cNvSpPr txBox="1"/>
          <p:nvPr/>
        </p:nvSpPr>
        <p:spPr>
          <a:xfrm>
            <a:off x="778255" y="1975230"/>
            <a:ext cx="588000" cy="1855500"/>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lang="en" sz="12000">
                <a:solidFill>
                  <a:srgbClr val="FFFFFF"/>
                </a:solidFill>
                <a:latin typeface="Helvetica Neue"/>
                <a:ea typeface="Helvetica Neue"/>
                <a:cs typeface="Helvetica Neue"/>
                <a:sym typeface="Helvetica Neue"/>
              </a:rPr>
              <a:t>“</a:t>
            </a:r>
            <a:endParaRPr sz="12000">
              <a:latin typeface="Helvetica Neue"/>
              <a:ea typeface="Helvetica Neue"/>
              <a:cs typeface="Helvetica Neue"/>
              <a:sym typeface="Helvetica Neue"/>
            </a:endParaRPr>
          </a:p>
        </p:txBody>
      </p:sp>
      <p:sp>
        <p:nvSpPr>
          <p:cNvPr id="1358" name="Google Shape;1358;p63"/>
          <p:cNvSpPr txBox="1"/>
          <p:nvPr/>
        </p:nvSpPr>
        <p:spPr>
          <a:xfrm>
            <a:off x="1797950" y="258575"/>
            <a:ext cx="6922200" cy="3468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lt1"/>
              </a:buClr>
              <a:buSzPts val="2400"/>
              <a:buChar char="●"/>
            </a:pPr>
            <a:r>
              <a:rPr lang="en" sz="2400">
                <a:solidFill>
                  <a:schemeClr val="lt1"/>
                </a:solidFill>
              </a:rPr>
              <a:t>Alexa, Amazon's voice service, is already integrated into  Echo devices and can perform hundreds of skills.</a:t>
            </a:r>
            <a:br>
              <a:rPr lang="en" sz="2400">
                <a:solidFill>
                  <a:schemeClr val="lt1"/>
                </a:solidFill>
              </a:rPr>
            </a:br>
            <a:endParaRPr sz="2400">
              <a:solidFill>
                <a:schemeClr val="lt1"/>
              </a:solidFill>
            </a:endParaRPr>
          </a:p>
          <a:p>
            <a:pPr indent="-381000" lvl="0" marL="457200" rtl="0" algn="l">
              <a:spcBef>
                <a:spcPts val="0"/>
              </a:spcBef>
              <a:spcAft>
                <a:spcPts val="0"/>
              </a:spcAft>
              <a:buClr>
                <a:schemeClr val="lt1"/>
              </a:buClr>
              <a:buSzPts val="2400"/>
              <a:buChar char="●"/>
            </a:pPr>
            <a:r>
              <a:rPr lang="en" sz="2400">
                <a:solidFill>
                  <a:schemeClr val="lt1"/>
                </a:solidFill>
              </a:rPr>
              <a:t>Your skill can reach millions of customers with  Alexa enabled devices.</a:t>
            </a:r>
            <a:br>
              <a:rPr lang="en" sz="2400">
                <a:solidFill>
                  <a:schemeClr val="lt1"/>
                </a:solidFill>
              </a:rPr>
            </a:br>
            <a:endParaRPr sz="2400">
              <a:solidFill>
                <a:schemeClr val="lt1"/>
              </a:solidFill>
            </a:endParaRPr>
          </a:p>
          <a:p>
            <a:pPr indent="-381000" lvl="0" marL="457200" rtl="0" algn="l">
              <a:spcBef>
                <a:spcPts val="0"/>
              </a:spcBef>
              <a:spcAft>
                <a:spcPts val="0"/>
              </a:spcAft>
              <a:buClr>
                <a:schemeClr val="lt1"/>
              </a:buClr>
              <a:buSzPts val="2400"/>
              <a:buChar char="●"/>
            </a:pPr>
            <a:r>
              <a:rPr lang="en" sz="2400">
                <a:solidFill>
                  <a:schemeClr val="lt1"/>
                </a:solidFill>
              </a:rPr>
              <a:t>Building with Alexa is  free, easy, &amp; fun!</a:t>
            </a:r>
            <a:endParaRPr sz="2400">
              <a:solidFill>
                <a:schemeClr val="lt1"/>
              </a:solidFill>
            </a:endParaRPr>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
        <p:nvSpPr>
          <p:cNvPr id="1359" name="Google Shape;1359;p63"/>
          <p:cNvSpPr/>
          <p:nvPr/>
        </p:nvSpPr>
        <p:spPr>
          <a:xfrm>
            <a:off x="4564500" y="2802513"/>
            <a:ext cx="4579500" cy="23298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363" name="Shape 1363"/>
        <p:cNvGrpSpPr/>
        <p:nvPr/>
      </p:nvGrpSpPr>
      <p:grpSpPr>
        <a:xfrm>
          <a:off x="0" y="0"/>
          <a:ext cx="0" cy="0"/>
          <a:chOff x="0" y="0"/>
          <a:chExt cx="0" cy="0"/>
        </a:xfrm>
      </p:grpSpPr>
      <p:sp>
        <p:nvSpPr>
          <p:cNvPr id="1364" name="Google Shape;1364;p64"/>
          <p:cNvSpPr/>
          <p:nvPr/>
        </p:nvSpPr>
        <p:spPr>
          <a:xfrm>
            <a:off x="0" y="0"/>
            <a:ext cx="9144000" cy="5194935"/>
          </a:xfrm>
          <a:custGeom>
            <a:rect b="b" l="l" r="r" t="t"/>
            <a:pathLst>
              <a:path extrusionOk="0" h="5143500" w="9144000">
                <a:moveTo>
                  <a:pt x="0" y="5143500"/>
                </a:moveTo>
                <a:lnTo>
                  <a:pt x="9144000" y="5143500"/>
                </a:lnTo>
                <a:lnTo>
                  <a:pt x="9144000" y="0"/>
                </a:lnTo>
                <a:lnTo>
                  <a:pt x="0" y="0"/>
                </a:lnTo>
                <a:lnTo>
                  <a:pt x="0" y="5143500"/>
                </a:lnTo>
                <a:close/>
              </a:path>
            </a:pathLst>
          </a:custGeom>
          <a:solidFill>
            <a:srgbClr val="0D29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65" name="Google Shape;1365;p64"/>
          <p:cNvSpPr/>
          <p:nvPr/>
        </p:nvSpPr>
        <p:spPr>
          <a:xfrm>
            <a:off x="0" y="619125"/>
            <a:ext cx="9396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66" name="Google Shape;1366;p64"/>
          <p:cNvSpPr/>
          <p:nvPr/>
        </p:nvSpPr>
        <p:spPr>
          <a:xfrm>
            <a:off x="410946" y="1993900"/>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67" name="Google Shape;1367;p64"/>
          <p:cNvSpPr/>
          <p:nvPr/>
        </p:nvSpPr>
        <p:spPr>
          <a:xfrm>
            <a:off x="0" y="2811526"/>
            <a:ext cx="696595" cy="710564"/>
          </a:xfrm>
          <a:custGeom>
            <a:rect b="b" l="l" r="r" t="t"/>
            <a:pathLst>
              <a:path extrusionOk="0" h="710564" w="696595">
                <a:moveTo>
                  <a:pt x="0" y="571006"/>
                </a:moveTo>
                <a:lnTo>
                  <a:pt x="79816" y="710184"/>
                </a:lnTo>
                <a:lnTo>
                  <a:pt x="492429" y="710184"/>
                </a:lnTo>
                <a:lnTo>
                  <a:pt x="696074" y="355092"/>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68" name="Google Shape;1368;p64"/>
          <p:cNvSpPr/>
          <p:nvPr/>
        </p:nvSpPr>
        <p:spPr>
          <a:xfrm>
            <a:off x="638175" y="31926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69" name="Google Shape;1369;p64"/>
          <p:cNvSpPr/>
          <p:nvPr/>
        </p:nvSpPr>
        <p:spPr>
          <a:xfrm>
            <a:off x="752475" y="1201800"/>
            <a:ext cx="820419" cy="710564"/>
          </a:xfrm>
          <a:custGeom>
            <a:rect b="b" l="l" r="r" t="t"/>
            <a:pathLst>
              <a:path extrusionOk="0" h="710564" w="820419">
                <a:moveTo>
                  <a:pt x="0" y="355091"/>
                </a:moveTo>
                <a:lnTo>
                  <a:pt x="203644" y="710057"/>
                </a:lnTo>
                <a:lnTo>
                  <a:pt x="616204" y="710057"/>
                </a:lnTo>
                <a:lnTo>
                  <a:pt x="819912" y="355091"/>
                </a:lnTo>
                <a:lnTo>
                  <a:pt x="616204" y="0"/>
                </a:lnTo>
                <a:lnTo>
                  <a:pt x="203644" y="0"/>
                </a:lnTo>
                <a:lnTo>
                  <a:pt x="0" y="355091"/>
                </a:lnTo>
                <a:close/>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70" name="Google Shape;1370;p64"/>
          <p:cNvSpPr/>
          <p:nvPr/>
        </p:nvSpPr>
        <p:spPr>
          <a:xfrm>
            <a:off x="657225" y="4380179"/>
            <a:ext cx="359409" cy="310514"/>
          </a:xfrm>
          <a:custGeom>
            <a:rect b="b" l="l" r="r" t="t"/>
            <a:pathLst>
              <a:path extrusionOk="0" h="310514" w="359409">
                <a:moveTo>
                  <a:pt x="269747" y="0"/>
                </a:moveTo>
                <a:lnTo>
                  <a:pt x="89039" y="0"/>
                </a:lnTo>
                <a:lnTo>
                  <a:pt x="0" y="155244"/>
                </a:lnTo>
                <a:lnTo>
                  <a:pt x="89039" y="310489"/>
                </a:lnTo>
                <a:lnTo>
                  <a:pt x="269747" y="310489"/>
                </a:lnTo>
                <a:lnTo>
                  <a:pt x="358800" y="155244"/>
                </a:lnTo>
                <a:lnTo>
                  <a:pt x="269747"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71" name="Google Shape;1371;p64"/>
          <p:cNvSpPr/>
          <p:nvPr/>
        </p:nvSpPr>
        <p:spPr>
          <a:xfrm>
            <a:off x="986853" y="1517522"/>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72" name="Google Shape;1372;p64"/>
          <p:cNvSpPr/>
          <p:nvPr/>
        </p:nvSpPr>
        <p:spPr>
          <a:xfrm>
            <a:off x="1081277" y="1394586"/>
            <a:ext cx="257175" cy="325119"/>
          </a:xfrm>
          <a:custGeom>
            <a:rect b="b" l="l" r="r" t="t"/>
            <a:pathLst>
              <a:path extrusionOk="0" h="325119" w="257175">
                <a:moveTo>
                  <a:pt x="132194" y="0"/>
                </a:moveTo>
                <a:lnTo>
                  <a:pt x="104127" y="30607"/>
                </a:lnTo>
                <a:lnTo>
                  <a:pt x="100050" y="42290"/>
                </a:lnTo>
                <a:lnTo>
                  <a:pt x="84226" y="77088"/>
                </a:lnTo>
                <a:lnTo>
                  <a:pt x="52565" y="109727"/>
                </a:lnTo>
                <a:lnTo>
                  <a:pt x="30124" y="130175"/>
                </a:lnTo>
                <a:lnTo>
                  <a:pt x="0" y="130175"/>
                </a:lnTo>
                <a:lnTo>
                  <a:pt x="0" y="280670"/>
                </a:lnTo>
                <a:lnTo>
                  <a:pt x="31648" y="280670"/>
                </a:lnTo>
                <a:lnTo>
                  <a:pt x="41859" y="285750"/>
                </a:lnTo>
                <a:lnTo>
                  <a:pt x="56134" y="291973"/>
                </a:lnTo>
                <a:lnTo>
                  <a:pt x="94945" y="306704"/>
                </a:lnTo>
                <a:lnTo>
                  <a:pt x="150063" y="321563"/>
                </a:lnTo>
                <a:lnTo>
                  <a:pt x="180174" y="324612"/>
                </a:lnTo>
                <a:lnTo>
                  <a:pt x="196469" y="324612"/>
                </a:lnTo>
                <a:lnTo>
                  <a:pt x="233299" y="310768"/>
                </a:lnTo>
                <a:lnTo>
                  <a:pt x="234822" y="296037"/>
                </a:lnTo>
                <a:lnTo>
                  <a:pt x="234315" y="292480"/>
                </a:lnTo>
                <a:lnTo>
                  <a:pt x="233299" y="289433"/>
                </a:lnTo>
                <a:lnTo>
                  <a:pt x="231266" y="286258"/>
                </a:lnTo>
                <a:lnTo>
                  <a:pt x="228219" y="283717"/>
                </a:lnTo>
                <a:lnTo>
                  <a:pt x="230759" y="283210"/>
                </a:lnTo>
                <a:lnTo>
                  <a:pt x="243966" y="250571"/>
                </a:lnTo>
                <a:lnTo>
                  <a:pt x="243966" y="245999"/>
                </a:lnTo>
                <a:lnTo>
                  <a:pt x="243459" y="243459"/>
                </a:lnTo>
                <a:lnTo>
                  <a:pt x="242443" y="241426"/>
                </a:lnTo>
                <a:lnTo>
                  <a:pt x="239903" y="237871"/>
                </a:lnTo>
                <a:lnTo>
                  <a:pt x="238378" y="236347"/>
                </a:lnTo>
                <a:lnTo>
                  <a:pt x="236855" y="234696"/>
                </a:lnTo>
                <a:lnTo>
                  <a:pt x="251078" y="202057"/>
                </a:lnTo>
                <a:lnTo>
                  <a:pt x="251078" y="196976"/>
                </a:lnTo>
                <a:lnTo>
                  <a:pt x="250571" y="194437"/>
                </a:lnTo>
                <a:lnTo>
                  <a:pt x="248538" y="190373"/>
                </a:lnTo>
                <a:lnTo>
                  <a:pt x="245490" y="187325"/>
                </a:lnTo>
                <a:lnTo>
                  <a:pt x="243459" y="185800"/>
                </a:lnTo>
                <a:lnTo>
                  <a:pt x="245490" y="185165"/>
                </a:lnTo>
                <a:lnTo>
                  <a:pt x="254127" y="173989"/>
                </a:lnTo>
                <a:lnTo>
                  <a:pt x="254762" y="171450"/>
                </a:lnTo>
                <a:lnTo>
                  <a:pt x="256794" y="153035"/>
                </a:lnTo>
                <a:lnTo>
                  <a:pt x="255778" y="147954"/>
                </a:lnTo>
                <a:lnTo>
                  <a:pt x="253746" y="143890"/>
                </a:lnTo>
                <a:lnTo>
                  <a:pt x="206756" y="128015"/>
                </a:lnTo>
                <a:lnTo>
                  <a:pt x="132194" y="122936"/>
                </a:lnTo>
                <a:lnTo>
                  <a:pt x="135762" y="116839"/>
                </a:lnTo>
                <a:lnTo>
                  <a:pt x="148018" y="77088"/>
                </a:lnTo>
                <a:lnTo>
                  <a:pt x="152615" y="32130"/>
                </a:lnTo>
                <a:lnTo>
                  <a:pt x="152615" y="16763"/>
                </a:lnTo>
                <a:lnTo>
                  <a:pt x="136296" y="508"/>
                </a:lnTo>
                <a:lnTo>
                  <a:pt x="1321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73" name="Google Shape;1373;p64"/>
          <p:cNvSpPr/>
          <p:nvPr/>
        </p:nvSpPr>
        <p:spPr>
          <a:xfrm>
            <a:off x="203193" y="3022726"/>
            <a:ext cx="166370" cy="288289"/>
          </a:xfrm>
          <a:custGeom>
            <a:rect b="b" l="l" r="r" t="t"/>
            <a:pathLst>
              <a:path extrusionOk="0" h="288289" w="166370">
                <a:moveTo>
                  <a:pt x="147847" y="0"/>
                </a:moveTo>
                <a:lnTo>
                  <a:pt x="18028" y="0"/>
                </a:lnTo>
                <a:lnTo>
                  <a:pt x="14256" y="381"/>
                </a:lnTo>
                <a:lnTo>
                  <a:pt x="0" y="270637"/>
                </a:lnTo>
                <a:lnTo>
                  <a:pt x="260" y="273431"/>
                </a:lnTo>
                <a:lnTo>
                  <a:pt x="18028" y="287781"/>
                </a:lnTo>
                <a:lnTo>
                  <a:pt x="147847" y="287781"/>
                </a:lnTo>
                <a:lnTo>
                  <a:pt x="165685" y="272669"/>
                </a:lnTo>
                <a:lnTo>
                  <a:pt x="82937" y="272669"/>
                </a:lnTo>
                <a:lnTo>
                  <a:pt x="80550" y="272415"/>
                </a:lnTo>
                <a:lnTo>
                  <a:pt x="70974" y="260731"/>
                </a:lnTo>
                <a:lnTo>
                  <a:pt x="71329" y="258318"/>
                </a:lnTo>
                <a:lnTo>
                  <a:pt x="82937" y="248793"/>
                </a:lnTo>
                <a:lnTo>
                  <a:pt x="165970" y="248793"/>
                </a:lnTo>
                <a:lnTo>
                  <a:pt x="165970" y="233806"/>
                </a:lnTo>
                <a:lnTo>
                  <a:pt x="18028" y="233806"/>
                </a:lnTo>
                <a:lnTo>
                  <a:pt x="18028" y="35941"/>
                </a:lnTo>
                <a:lnTo>
                  <a:pt x="165970" y="35941"/>
                </a:lnTo>
                <a:lnTo>
                  <a:pt x="165970" y="21590"/>
                </a:lnTo>
                <a:lnTo>
                  <a:pt x="77819" y="21590"/>
                </a:lnTo>
                <a:lnTo>
                  <a:pt x="76092" y="21209"/>
                </a:lnTo>
                <a:lnTo>
                  <a:pt x="75076" y="20574"/>
                </a:lnTo>
                <a:lnTo>
                  <a:pt x="74047" y="19177"/>
                </a:lnTo>
                <a:lnTo>
                  <a:pt x="73717" y="17780"/>
                </a:lnTo>
                <a:lnTo>
                  <a:pt x="74047" y="16129"/>
                </a:lnTo>
                <a:lnTo>
                  <a:pt x="76092" y="14097"/>
                </a:lnTo>
                <a:lnTo>
                  <a:pt x="77819" y="13716"/>
                </a:lnTo>
                <a:lnTo>
                  <a:pt x="165419" y="13716"/>
                </a:lnTo>
                <a:lnTo>
                  <a:pt x="164598" y="11049"/>
                </a:lnTo>
                <a:lnTo>
                  <a:pt x="151619" y="381"/>
                </a:lnTo>
                <a:lnTo>
                  <a:pt x="147847" y="0"/>
                </a:lnTo>
                <a:close/>
              </a:path>
              <a:path extrusionOk="0" h="288289"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89" w="166370">
                <a:moveTo>
                  <a:pt x="165970" y="35941"/>
                </a:moveTo>
                <a:lnTo>
                  <a:pt x="147847" y="35941"/>
                </a:lnTo>
                <a:lnTo>
                  <a:pt x="147847" y="233806"/>
                </a:lnTo>
                <a:lnTo>
                  <a:pt x="165970" y="233806"/>
                </a:lnTo>
                <a:lnTo>
                  <a:pt x="165970" y="35941"/>
                </a:lnTo>
                <a:close/>
              </a:path>
              <a:path extrusionOk="0" h="288289" w="166370">
                <a:moveTo>
                  <a:pt x="165419" y="13716"/>
                </a:moveTo>
                <a:lnTo>
                  <a:pt x="88055" y="13716"/>
                </a:lnTo>
                <a:lnTo>
                  <a:pt x="89770" y="14097"/>
                </a:lnTo>
                <a:lnTo>
                  <a:pt x="91815" y="16129"/>
                </a:lnTo>
                <a:lnTo>
                  <a:pt x="92157" y="17780"/>
                </a:lnTo>
                <a:lnTo>
                  <a:pt x="91815" y="19177"/>
                </a:lnTo>
                <a:lnTo>
                  <a:pt x="90799" y="20574"/>
                </a:lnTo>
                <a:lnTo>
                  <a:pt x="89770" y="21209"/>
                </a:lnTo>
                <a:lnTo>
                  <a:pt x="88055" y="21590"/>
                </a:lnTo>
                <a:lnTo>
                  <a:pt x="165970" y="21590"/>
                </a:lnTo>
                <a:lnTo>
                  <a:pt x="165934" y="17780"/>
                </a:lnTo>
                <a:lnTo>
                  <a:pt x="165614" y="14350"/>
                </a:lnTo>
                <a:lnTo>
                  <a:pt x="165419" y="13716"/>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74" name="Google Shape;1374;p64"/>
          <p:cNvSpPr/>
          <p:nvPr/>
        </p:nvSpPr>
        <p:spPr>
          <a:xfrm>
            <a:off x="353563" y="1007118"/>
            <a:ext cx="121200" cy="269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75" name="Google Shape;1375;p64"/>
          <p:cNvSpPr/>
          <p:nvPr/>
        </p:nvSpPr>
        <p:spPr>
          <a:xfrm>
            <a:off x="295732" y="877697"/>
            <a:ext cx="247650" cy="296544"/>
          </a:xfrm>
          <a:custGeom>
            <a:rect b="b" l="l" r="r" t="t"/>
            <a:pathLst>
              <a:path extrusionOk="0" h="296544" w="247650">
                <a:moveTo>
                  <a:pt x="172986" y="296163"/>
                </a:moveTo>
                <a:lnTo>
                  <a:pt x="175933" y="283210"/>
                </a:lnTo>
                <a:lnTo>
                  <a:pt x="180022" y="270890"/>
                </a:lnTo>
                <a:lnTo>
                  <a:pt x="201714" y="228726"/>
                </a:lnTo>
                <a:lnTo>
                  <a:pt x="214617" y="209930"/>
                </a:lnTo>
                <a:lnTo>
                  <a:pt x="221068" y="200532"/>
                </a:lnTo>
                <a:lnTo>
                  <a:pt x="241592" y="160654"/>
                </a:lnTo>
                <a:lnTo>
                  <a:pt x="246862" y="130175"/>
                </a:lnTo>
                <a:lnTo>
                  <a:pt x="247459" y="123698"/>
                </a:lnTo>
                <a:lnTo>
                  <a:pt x="246278" y="110870"/>
                </a:lnTo>
                <a:lnTo>
                  <a:pt x="244525" y="98551"/>
                </a:lnTo>
                <a:lnTo>
                  <a:pt x="226352" y="54610"/>
                </a:lnTo>
                <a:lnTo>
                  <a:pt x="192925" y="21208"/>
                </a:lnTo>
                <a:lnTo>
                  <a:pt x="148361" y="2412"/>
                </a:lnTo>
                <a:lnTo>
                  <a:pt x="123723" y="0"/>
                </a:lnTo>
                <a:lnTo>
                  <a:pt x="75641" y="10032"/>
                </a:lnTo>
                <a:lnTo>
                  <a:pt x="36347" y="36322"/>
                </a:lnTo>
                <a:lnTo>
                  <a:pt x="9969" y="75691"/>
                </a:lnTo>
                <a:lnTo>
                  <a:pt x="0" y="123698"/>
                </a:lnTo>
                <a:lnTo>
                  <a:pt x="9969" y="171195"/>
                </a:lnTo>
                <a:lnTo>
                  <a:pt x="32842" y="209930"/>
                </a:lnTo>
                <a:lnTo>
                  <a:pt x="45745" y="228726"/>
                </a:lnTo>
                <a:lnTo>
                  <a:pt x="51587" y="238632"/>
                </a:lnTo>
                <a:lnTo>
                  <a:pt x="57467" y="248665"/>
                </a:lnTo>
                <a:lnTo>
                  <a:pt x="62737" y="259206"/>
                </a:lnTo>
                <a:lnTo>
                  <a:pt x="67436" y="270890"/>
                </a:lnTo>
                <a:lnTo>
                  <a:pt x="71526" y="283210"/>
                </a:lnTo>
                <a:lnTo>
                  <a:pt x="74472" y="296163"/>
                </a:lnTo>
              </a:path>
            </a:pathLst>
          </a:custGeom>
          <a:noFill/>
          <a:ln cap="flat" cmpd="sng" w="12150">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76" name="Google Shape;1376;p64"/>
          <p:cNvSpPr/>
          <p:nvPr/>
        </p:nvSpPr>
        <p:spPr>
          <a:xfrm>
            <a:off x="369984" y="1001276"/>
            <a:ext cx="115500" cy="180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77" name="Google Shape;1377;p64"/>
          <p:cNvSpPr/>
          <p:nvPr/>
        </p:nvSpPr>
        <p:spPr>
          <a:xfrm>
            <a:off x="1229486" y="3310509"/>
            <a:ext cx="264794" cy="264795"/>
          </a:xfrm>
          <a:custGeom>
            <a:rect b="b" l="l" r="r" t="t"/>
            <a:pathLst>
              <a:path extrusionOk="0" h="264795" w="264794">
                <a:moveTo>
                  <a:pt x="132079" y="0"/>
                </a:moveTo>
                <a:lnTo>
                  <a:pt x="125349" y="508"/>
                </a:lnTo>
                <a:lnTo>
                  <a:pt x="118744" y="1016"/>
                </a:lnTo>
                <a:lnTo>
                  <a:pt x="112013" y="1524"/>
                </a:lnTo>
                <a:lnTo>
                  <a:pt x="105409" y="3048"/>
                </a:lnTo>
                <a:lnTo>
                  <a:pt x="99313" y="4572"/>
                </a:lnTo>
                <a:lnTo>
                  <a:pt x="93090" y="6096"/>
                </a:lnTo>
                <a:lnTo>
                  <a:pt x="86994" y="8128"/>
                </a:lnTo>
                <a:lnTo>
                  <a:pt x="80899" y="10668"/>
                </a:lnTo>
                <a:lnTo>
                  <a:pt x="74675" y="13335"/>
                </a:lnTo>
                <a:lnTo>
                  <a:pt x="69087" y="16383"/>
                </a:lnTo>
                <a:lnTo>
                  <a:pt x="63500" y="19431"/>
                </a:lnTo>
                <a:lnTo>
                  <a:pt x="30187" y="48133"/>
                </a:lnTo>
                <a:lnTo>
                  <a:pt x="15862" y="69596"/>
                </a:lnTo>
                <a:lnTo>
                  <a:pt x="12788" y="75184"/>
                </a:lnTo>
                <a:lnTo>
                  <a:pt x="10236" y="80899"/>
                </a:lnTo>
                <a:lnTo>
                  <a:pt x="8191" y="86995"/>
                </a:lnTo>
                <a:lnTo>
                  <a:pt x="6134" y="93091"/>
                </a:lnTo>
                <a:lnTo>
                  <a:pt x="0" y="125349"/>
                </a:lnTo>
                <a:lnTo>
                  <a:pt x="0" y="132461"/>
                </a:lnTo>
                <a:lnTo>
                  <a:pt x="0" y="139192"/>
                </a:lnTo>
                <a:lnTo>
                  <a:pt x="520" y="145796"/>
                </a:lnTo>
                <a:lnTo>
                  <a:pt x="10236" y="183642"/>
                </a:lnTo>
                <a:lnTo>
                  <a:pt x="15862" y="195453"/>
                </a:lnTo>
                <a:lnTo>
                  <a:pt x="18922" y="201041"/>
                </a:lnTo>
                <a:lnTo>
                  <a:pt x="48132" y="234315"/>
                </a:lnTo>
                <a:lnTo>
                  <a:pt x="69087" y="248666"/>
                </a:lnTo>
                <a:lnTo>
                  <a:pt x="74675" y="251714"/>
                </a:lnTo>
                <a:lnTo>
                  <a:pt x="112013" y="263017"/>
                </a:lnTo>
                <a:lnTo>
                  <a:pt x="125349" y="264541"/>
                </a:lnTo>
                <a:lnTo>
                  <a:pt x="132079" y="264541"/>
                </a:lnTo>
                <a:lnTo>
                  <a:pt x="139191" y="264541"/>
                </a:lnTo>
                <a:lnTo>
                  <a:pt x="145796" y="264033"/>
                </a:lnTo>
                <a:lnTo>
                  <a:pt x="152526" y="263017"/>
                </a:lnTo>
                <a:lnTo>
                  <a:pt x="158622" y="262001"/>
                </a:lnTo>
                <a:lnTo>
                  <a:pt x="165353" y="260477"/>
                </a:lnTo>
                <a:lnTo>
                  <a:pt x="171450" y="258445"/>
                </a:lnTo>
                <a:lnTo>
                  <a:pt x="177546" y="256413"/>
                </a:lnTo>
                <a:lnTo>
                  <a:pt x="183769" y="254381"/>
                </a:lnTo>
                <a:lnTo>
                  <a:pt x="189356" y="251714"/>
                </a:lnTo>
                <a:lnTo>
                  <a:pt x="194944" y="248666"/>
                </a:lnTo>
                <a:lnTo>
                  <a:pt x="200659" y="245618"/>
                </a:lnTo>
                <a:lnTo>
                  <a:pt x="234441" y="216408"/>
                </a:lnTo>
                <a:lnTo>
                  <a:pt x="248157" y="195453"/>
                </a:lnTo>
                <a:lnTo>
                  <a:pt x="251206" y="189865"/>
                </a:lnTo>
                <a:lnTo>
                  <a:pt x="253872" y="183642"/>
                </a:lnTo>
                <a:lnTo>
                  <a:pt x="256412" y="178054"/>
                </a:lnTo>
                <a:lnTo>
                  <a:pt x="258444" y="171958"/>
                </a:lnTo>
                <a:lnTo>
                  <a:pt x="260476" y="165227"/>
                </a:lnTo>
                <a:lnTo>
                  <a:pt x="261493" y="159131"/>
                </a:lnTo>
                <a:lnTo>
                  <a:pt x="263016" y="152527"/>
                </a:lnTo>
                <a:lnTo>
                  <a:pt x="263525" y="145796"/>
                </a:lnTo>
                <a:lnTo>
                  <a:pt x="264032" y="139192"/>
                </a:lnTo>
                <a:lnTo>
                  <a:pt x="264541" y="132461"/>
                </a:lnTo>
                <a:lnTo>
                  <a:pt x="264032" y="125349"/>
                </a:lnTo>
                <a:lnTo>
                  <a:pt x="263525" y="118745"/>
                </a:lnTo>
                <a:lnTo>
                  <a:pt x="263016" y="112014"/>
                </a:lnTo>
                <a:lnTo>
                  <a:pt x="261493" y="105918"/>
                </a:lnTo>
                <a:lnTo>
                  <a:pt x="260476" y="99314"/>
                </a:lnTo>
                <a:lnTo>
                  <a:pt x="248157" y="69596"/>
                </a:lnTo>
                <a:lnTo>
                  <a:pt x="245109" y="64008"/>
                </a:lnTo>
                <a:lnTo>
                  <a:pt x="216407" y="30226"/>
                </a:lnTo>
                <a:lnTo>
                  <a:pt x="194944" y="16383"/>
                </a:lnTo>
                <a:lnTo>
                  <a:pt x="189356" y="13335"/>
                </a:lnTo>
                <a:lnTo>
                  <a:pt x="158622" y="3048"/>
                </a:lnTo>
                <a:lnTo>
                  <a:pt x="152526" y="1524"/>
                </a:lnTo>
                <a:lnTo>
                  <a:pt x="145796" y="1016"/>
                </a:lnTo>
                <a:lnTo>
                  <a:pt x="139191" y="508"/>
                </a:lnTo>
                <a:lnTo>
                  <a:pt x="132079"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78" name="Google Shape;1378;p64"/>
          <p:cNvSpPr/>
          <p:nvPr/>
        </p:nvSpPr>
        <p:spPr>
          <a:xfrm>
            <a:off x="1250683" y="3331717"/>
            <a:ext cx="331200" cy="3384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79" name="Google Shape;1379;p64"/>
          <p:cNvSpPr/>
          <p:nvPr/>
        </p:nvSpPr>
        <p:spPr>
          <a:xfrm>
            <a:off x="542925" y="3612134"/>
            <a:ext cx="820419" cy="710564"/>
          </a:xfrm>
          <a:custGeom>
            <a:rect b="b" l="l" r="r" t="t"/>
            <a:pathLst>
              <a:path extrusionOk="0" h="710564" w="820419">
                <a:moveTo>
                  <a:pt x="0" y="355091"/>
                </a:moveTo>
                <a:lnTo>
                  <a:pt x="203644" y="710145"/>
                </a:lnTo>
                <a:lnTo>
                  <a:pt x="616254" y="710145"/>
                </a:lnTo>
                <a:lnTo>
                  <a:pt x="819912" y="355091"/>
                </a:lnTo>
                <a:lnTo>
                  <a:pt x="616254" y="0"/>
                </a:lnTo>
                <a:lnTo>
                  <a:pt x="203644" y="0"/>
                </a:lnTo>
                <a:lnTo>
                  <a:pt x="0" y="355091"/>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80" name="Google Shape;1380;p64"/>
          <p:cNvSpPr/>
          <p:nvPr/>
        </p:nvSpPr>
        <p:spPr>
          <a:xfrm>
            <a:off x="728992" y="424687"/>
            <a:ext cx="429259" cy="371475"/>
          </a:xfrm>
          <a:custGeom>
            <a:rect b="b" l="l" r="r" t="t"/>
            <a:pathLst>
              <a:path extrusionOk="0" h="371475" w="429259">
                <a:moveTo>
                  <a:pt x="322287" y="0"/>
                </a:moveTo>
                <a:lnTo>
                  <a:pt x="106426" y="0"/>
                </a:lnTo>
                <a:lnTo>
                  <a:pt x="0" y="185547"/>
                </a:lnTo>
                <a:lnTo>
                  <a:pt x="106426" y="371094"/>
                </a:lnTo>
                <a:lnTo>
                  <a:pt x="322287" y="371094"/>
                </a:lnTo>
                <a:lnTo>
                  <a:pt x="428701" y="185547"/>
                </a:lnTo>
                <a:lnTo>
                  <a:pt x="322287"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81" name="Google Shape;1381;p64"/>
          <p:cNvSpPr/>
          <p:nvPr/>
        </p:nvSpPr>
        <p:spPr>
          <a:xfrm>
            <a:off x="0" y="3996029"/>
            <a:ext cx="704850" cy="709929"/>
          </a:xfrm>
          <a:custGeom>
            <a:rect b="b" l="l" r="r" t="t"/>
            <a:pathLst>
              <a:path extrusionOk="0" h="709929" w="704850">
                <a:moveTo>
                  <a:pt x="501294" y="0"/>
                </a:moveTo>
                <a:lnTo>
                  <a:pt x="88503" y="0"/>
                </a:lnTo>
                <a:lnTo>
                  <a:pt x="0" y="154301"/>
                </a:lnTo>
                <a:lnTo>
                  <a:pt x="0" y="555482"/>
                </a:lnTo>
                <a:lnTo>
                  <a:pt x="88503" y="709790"/>
                </a:lnTo>
                <a:lnTo>
                  <a:pt x="501294" y="709790"/>
                </a:lnTo>
                <a:lnTo>
                  <a:pt x="704850" y="354888"/>
                </a:lnTo>
                <a:lnTo>
                  <a:pt x="5012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82" name="Google Shape;1382;p64"/>
          <p:cNvSpPr/>
          <p:nvPr/>
        </p:nvSpPr>
        <p:spPr>
          <a:xfrm>
            <a:off x="411200" y="258572"/>
            <a:ext cx="359409" cy="310515"/>
          </a:xfrm>
          <a:custGeom>
            <a:rect b="b" l="l" r="r" t="t"/>
            <a:pathLst>
              <a:path extrusionOk="0" h="310515" w="359409">
                <a:moveTo>
                  <a:pt x="0" y="155320"/>
                </a:moveTo>
                <a:lnTo>
                  <a:pt x="89039" y="310514"/>
                </a:lnTo>
                <a:lnTo>
                  <a:pt x="269748" y="310514"/>
                </a:lnTo>
                <a:lnTo>
                  <a:pt x="358800" y="155320"/>
                </a:lnTo>
                <a:lnTo>
                  <a:pt x="269748" y="0"/>
                </a:lnTo>
                <a:lnTo>
                  <a:pt x="89039" y="0"/>
                </a:lnTo>
                <a:lnTo>
                  <a:pt x="0" y="155320"/>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83" name="Google Shape;1383;p64"/>
          <p:cNvSpPr/>
          <p:nvPr/>
        </p:nvSpPr>
        <p:spPr>
          <a:xfrm>
            <a:off x="828852" y="3843146"/>
            <a:ext cx="248100" cy="2481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84" name="Google Shape;1384;p64"/>
          <p:cNvSpPr/>
          <p:nvPr/>
        </p:nvSpPr>
        <p:spPr>
          <a:xfrm>
            <a:off x="67091" y="1681733"/>
            <a:ext cx="455700" cy="4371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85" name="Google Shape;1385;p64"/>
          <p:cNvSpPr/>
          <p:nvPr/>
        </p:nvSpPr>
        <p:spPr>
          <a:xfrm>
            <a:off x="144945" y="4214495"/>
            <a:ext cx="300355" cy="273050"/>
          </a:xfrm>
          <a:custGeom>
            <a:rect b="b" l="l" r="r" t="t"/>
            <a:pathLst>
              <a:path extrusionOk="0" h="273050" w="300355">
                <a:moveTo>
                  <a:pt x="157632" y="0"/>
                </a:moveTo>
                <a:lnTo>
                  <a:pt x="142278" y="0"/>
                </a:lnTo>
                <a:lnTo>
                  <a:pt x="134607" y="469"/>
                </a:lnTo>
                <a:lnTo>
                  <a:pt x="84912" y="12217"/>
                </a:lnTo>
                <a:lnTo>
                  <a:pt x="78587" y="15379"/>
                </a:lnTo>
                <a:lnTo>
                  <a:pt x="72263" y="18072"/>
                </a:lnTo>
                <a:lnTo>
                  <a:pt x="38836" y="41567"/>
                </a:lnTo>
                <a:lnTo>
                  <a:pt x="14909" y="71843"/>
                </a:lnTo>
                <a:lnTo>
                  <a:pt x="1790" y="107975"/>
                </a:lnTo>
                <a:lnTo>
                  <a:pt x="0" y="120611"/>
                </a:lnTo>
                <a:lnTo>
                  <a:pt x="0" y="134162"/>
                </a:lnTo>
                <a:lnTo>
                  <a:pt x="889" y="141401"/>
                </a:lnTo>
                <a:lnTo>
                  <a:pt x="1790" y="148170"/>
                </a:lnTo>
                <a:lnTo>
                  <a:pt x="3606" y="154495"/>
                </a:lnTo>
                <a:lnTo>
                  <a:pt x="5422" y="161264"/>
                </a:lnTo>
                <a:lnTo>
                  <a:pt x="24841" y="197396"/>
                </a:lnTo>
                <a:lnTo>
                  <a:pt x="28905" y="202818"/>
                </a:lnTo>
                <a:lnTo>
                  <a:pt x="38836" y="212775"/>
                </a:lnTo>
                <a:lnTo>
                  <a:pt x="44259" y="217728"/>
                </a:lnTo>
                <a:lnTo>
                  <a:pt x="49669" y="222262"/>
                </a:lnTo>
                <a:lnTo>
                  <a:pt x="46075" y="229031"/>
                </a:lnTo>
                <a:lnTo>
                  <a:pt x="21678" y="259753"/>
                </a:lnTo>
                <a:lnTo>
                  <a:pt x="4953" y="269684"/>
                </a:lnTo>
                <a:lnTo>
                  <a:pt x="0" y="271932"/>
                </a:lnTo>
                <a:lnTo>
                  <a:pt x="2260" y="271932"/>
                </a:lnTo>
                <a:lnTo>
                  <a:pt x="9029" y="272846"/>
                </a:lnTo>
                <a:lnTo>
                  <a:pt x="25285" y="272846"/>
                </a:lnTo>
                <a:lnTo>
                  <a:pt x="69557" y="261099"/>
                </a:lnTo>
                <a:lnTo>
                  <a:pt x="92138" y="244843"/>
                </a:lnTo>
                <a:lnTo>
                  <a:pt x="208229" y="244843"/>
                </a:lnTo>
                <a:lnTo>
                  <a:pt x="245262" y="225869"/>
                </a:lnTo>
                <a:lnTo>
                  <a:pt x="256095" y="217284"/>
                </a:lnTo>
                <a:lnTo>
                  <a:pt x="261073" y="213220"/>
                </a:lnTo>
                <a:lnTo>
                  <a:pt x="265582" y="208241"/>
                </a:lnTo>
                <a:lnTo>
                  <a:pt x="270116" y="203720"/>
                </a:lnTo>
                <a:lnTo>
                  <a:pt x="274167" y="198767"/>
                </a:lnTo>
                <a:lnTo>
                  <a:pt x="293141" y="165328"/>
                </a:lnTo>
                <a:lnTo>
                  <a:pt x="299910" y="120611"/>
                </a:lnTo>
                <a:lnTo>
                  <a:pt x="298119" y="107975"/>
                </a:lnTo>
                <a:lnTo>
                  <a:pt x="285026" y="71843"/>
                </a:lnTo>
                <a:lnTo>
                  <a:pt x="261073" y="41567"/>
                </a:lnTo>
                <a:lnTo>
                  <a:pt x="227647" y="18072"/>
                </a:lnTo>
                <a:lnTo>
                  <a:pt x="221322" y="15379"/>
                </a:lnTo>
                <a:lnTo>
                  <a:pt x="214998" y="12217"/>
                </a:lnTo>
                <a:lnTo>
                  <a:pt x="194678" y="5422"/>
                </a:lnTo>
                <a:lnTo>
                  <a:pt x="187439" y="3632"/>
                </a:lnTo>
                <a:lnTo>
                  <a:pt x="180213" y="2285"/>
                </a:lnTo>
                <a:lnTo>
                  <a:pt x="165303" y="469"/>
                </a:lnTo>
                <a:lnTo>
                  <a:pt x="157632" y="0"/>
                </a:lnTo>
                <a:close/>
              </a:path>
              <a:path extrusionOk="0" h="273050" w="300355">
                <a:moveTo>
                  <a:pt x="208229" y="244843"/>
                </a:moveTo>
                <a:lnTo>
                  <a:pt x="92138" y="244843"/>
                </a:lnTo>
                <a:lnTo>
                  <a:pt x="105702" y="249351"/>
                </a:lnTo>
                <a:lnTo>
                  <a:pt x="127368" y="253428"/>
                </a:lnTo>
                <a:lnTo>
                  <a:pt x="134607" y="254330"/>
                </a:lnTo>
                <a:lnTo>
                  <a:pt x="142278" y="254774"/>
                </a:lnTo>
                <a:lnTo>
                  <a:pt x="157632" y="254774"/>
                </a:lnTo>
                <a:lnTo>
                  <a:pt x="201447" y="247103"/>
                </a:lnTo>
                <a:lnTo>
                  <a:pt x="208229" y="244843"/>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86" name="Google Shape;1386;p64"/>
          <p:cNvSpPr txBox="1"/>
          <p:nvPr/>
        </p:nvSpPr>
        <p:spPr>
          <a:xfrm>
            <a:off x="778255" y="1975230"/>
            <a:ext cx="588000" cy="1855500"/>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lang="en" sz="12000">
                <a:solidFill>
                  <a:srgbClr val="FFFFFF"/>
                </a:solidFill>
                <a:latin typeface="Helvetica Neue"/>
                <a:ea typeface="Helvetica Neue"/>
                <a:cs typeface="Helvetica Neue"/>
                <a:sym typeface="Helvetica Neue"/>
              </a:rPr>
              <a:t>“</a:t>
            </a:r>
            <a:endParaRPr sz="12000">
              <a:latin typeface="Helvetica Neue"/>
              <a:ea typeface="Helvetica Neue"/>
              <a:cs typeface="Helvetica Neue"/>
              <a:sym typeface="Helvetica Neue"/>
            </a:endParaRPr>
          </a:p>
        </p:txBody>
      </p:sp>
      <p:sp>
        <p:nvSpPr>
          <p:cNvPr id="1387" name="Google Shape;1387;p64"/>
          <p:cNvSpPr txBox="1"/>
          <p:nvPr/>
        </p:nvSpPr>
        <p:spPr>
          <a:xfrm>
            <a:off x="3993625" y="1715125"/>
            <a:ext cx="2550600" cy="2375700"/>
          </a:xfrm>
          <a:prstGeom prst="rect">
            <a:avLst/>
          </a:prstGeom>
          <a:noFill/>
          <a:ln>
            <a:noFill/>
          </a:ln>
        </p:spPr>
        <p:txBody>
          <a:bodyPr anchorCtr="0" anchor="t" bIns="0" lIns="0" spcFirstLastPara="1" rIns="0" wrap="square" tIns="12700">
            <a:noAutofit/>
          </a:bodyPr>
          <a:lstStyle/>
          <a:p>
            <a:pPr indent="0" lvl="0" marL="0" rtl="0" algn="l">
              <a:spcBef>
                <a:spcPts val="0"/>
              </a:spcBef>
              <a:spcAft>
                <a:spcPts val="0"/>
              </a:spcAft>
              <a:buNone/>
            </a:pPr>
            <a:r>
              <a:rPr b="1" lang="en" sz="4800">
                <a:solidFill>
                  <a:srgbClr val="18BAD4"/>
                </a:solidFill>
                <a:latin typeface="Georgia"/>
                <a:ea typeface="Georgia"/>
                <a:cs typeface="Georgia"/>
                <a:sym typeface="Georgia"/>
              </a:rPr>
              <a:t>Let’s Build!</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9"/>
          <p:cNvSpPr/>
          <p:nvPr/>
        </p:nvSpPr>
        <p:spPr>
          <a:xfrm>
            <a:off x="7663688" y="3684778"/>
            <a:ext cx="10347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8" name="Google Shape;258;p29"/>
          <p:cNvSpPr/>
          <p:nvPr/>
        </p:nvSpPr>
        <p:spPr>
          <a:xfrm>
            <a:off x="410946" y="245745"/>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9" name="Google Shape;259;p29"/>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0" name="Google Shape;260;p29"/>
          <p:cNvSpPr/>
          <p:nvPr/>
        </p:nvSpPr>
        <p:spPr>
          <a:xfrm>
            <a:off x="71763" y="409514"/>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1" name="Google Shape;261;p29"/>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2" name="Google Shape;262;p29"/>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3" name="Google Shape;263;p29"/>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4" name="Google Shape;264;p29"/>
          <p:cNvSpPr/>
          <p:nvPr/>
        </p:nvSpPr>
        <p:spPr>
          <a:xfrm>
            <a:off x="1729867" y="184150"/>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5" name="Google Shape;265;p29"/>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6" name="Google Shape;266;p29"/>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7" name="Google Shape;267;p29"/>
          <p:cNvSpPr/>
          <p:nvPr/>
        </p:nvSpPr>
        <p:spPr>
          <a:xfrm>
            <a:off x="1013430" y="1003648"/>
            <a:ext cx="164700" cy="124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8" name="Google Shape;268;p29"/>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9" name="Google Shape;269;p29"/>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0" name="Google Shape;270;p29"/>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1" name="Google Shape;271;p29"/>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2" name="Google Shape;272;p29"/>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3" name="Google Shape;273;p29"/>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4" name="Google Shape;274;p29"/>
          <p:cNvSpPr/>
          <p:nvPr/>
        </p:nvSpPr>
        <p:spPr>
          <a:xfrm>
            <a:off x="356958" y="1861692"/>
            <a:ext cx="331200" cy="338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5" name="Google Shape;275;p29"/>
          <p:cNvSpPr/>
          <p:nvPr/>
        </p:nvSpPr>
        <p:spPr>
          <a:xfrm>
            <a:off x="8486775" y="4585817"/>
            <a:ext cx="657225" cy="355600"/>
          </a:xfrm>
          <a:custGeom>
            <a:rect b="b" l="l" r="r" t="t"/>
            <a:pathLst>
              <a:path extrusionOk="0" h="355600" w="657225">
                <a:moveTo>
                  <a:pt x="0" y="0"/>
                </a:moveTo>
                <a:lnTo>
                  <a:pt x="203580" y="355053"/>
                </a:lnTo>
                <a:lnTo>
                  <a:pt x="616203" y="355053"/>
                </a:lnTo>
                <a:lnTo>
                  <a:pt x="657225" y="283556"/>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6" name="Google Shape;276;p29"/>
          <p:cNvSpPr/>
          <p:nvPr/>
        </p:nvSpPr>
        <p:spPr>
          <a:xfrm>
            <a:off x="8486775" y="4230776"/>
            <a:ext cx="657225" cy="355600"/>
          </a:xfrm>
          <a:custGeom>
            <a:rect b="b" l="l" r="r" t="t"/>
            <a:pathLst>
              <a:path extrusionOk="0" h="355600" w="657225">
                <a:moveTo>
                  <a:pt x="657225" y="71495"/>
                </a:moveTo>
                <a:lnTo>
                  <a:pt x="616203" y="0"/>
                </a:lnTo>
                <a:lnTo>
                  <a:pt x="203580" y="0"/>
                </a:lnTo>
                <a:lnTo>
                  <a:pt x="0" y="35504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7" name="Google Shape;277;p29"/>
          <p:cNvSpPr/>
          <p:nvPr/>
        </p:nvSpPr>
        <p:spPr>
          <a:xfrm>
            <a:off x="8124825" y="4615700"/>
            <a:ext cx="429259" cy="371475"/>
          </a:xfrm>
          <a:custGeom>
            <a:rect b="b" l="l" r="r" t="t"/>
            <a:pathLst>
              <a:path extrusionOk="0" h="371475" w="429259">
                <a:moveTo>
                  <a:pt x="322325" y="0"/>
                </a:moveTo>
                <a:lnTo>
                  <a:pt x="106425" y="0"/>
                </a:lnTo>
                <a:lnTo>
                  <a:pt x="0" y="185546"/>
                </a:lnTo>
                <a:lnTo>
                  <a:pt x="106425" y="371093"/>
                </a:lnTo>
                <a:lnTo>
                  <a:pt x="322325" y="371093"/>
                </a:lnTo>
                <a:lnTo>
                  <a:pt x="428751" y="185546"/>
                </a:lnTo>
                <a:lnTo>
                  <a:pt x="322325"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8" name="Google Shape;278;p29"/>
          <p:cNvSpPr/>
          <p:nvPr/>
        </p:nvSpPr>
        <p:spPr>
          <a:xfrm>
            <a:off x="6912969" y="4408663"/>
            <a:ext cx="820420" cy="709929"/>
          </a:xfrm>
          <a:custGeom>
            <a:rect b="b" l="l" r="r" t="t"/>
            <a:pathLst>
              <a:path extrusionOk="0" h="709929" w="820420">
                <a:moveTo>
                  <a:pt x="616457" y="0"/>
                </a:moveTo>
                <a:lnTo>
                  <a:pt x="203580" y="0"/>
                </a:lnTo>
                <a:lnTo>
                  <a:pt x="0" y="354965"/>
                </a:lnTo>
                <a:lnTo>
                  <a:pt x="203580" y="709803"/>
                </a:lnTo>
                <a:lnTo>
                  <a:pt x="616457" y="709803"/>
                </a:lnTo>
                <a:lnTo>
                  <a:pt x="819911" y="354965"/>
                </a:lnTo>
                <a:lnTo>
                  <a:pt x="61645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9" name="Google Shape;279;p29"/>
          <p:cNvSpPr/>
          <p:nvPr/>
        </p:nvSpPr>
        <p:spPr>
          <a:xfrm>
            <a:off x="8486775" y="3512184"/>
            <a:ext cx="358775" cy="310514"/>
          </a:xfrm>
          <a:custGeom>
            <a:rect b="b" l="l" r="r" t="t"/>
            <a:pathLst>
              <a:path extrusionOk="0" h="310514" w="358775">
                <a:moveTo>
                  <a:pt x="0" y="155193"/>
                </a:moveTo>
                <a:lnTo>
                  <a:pt x="89026" y="310514"/>
                </a:lnTo>
                <a:lnTo>
                  <a:pt x="269748" y="310514"/>
                </a:lnTo>
                <a:lnTo>
                  <a:pt x="358775" y="155193"/>
                </a:lnTo>
                <a:lnTo>
                  <a:pt x="269748" y="0"/>
                </a:lnTo>
                <a:lnTo>
                  <a:pt x="89026" y="0"/>
                </a:lnTo>
                <a:lnTo>
                  <a:pt x="0" y="155193"/>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0" name="Google Shape;280;p29"/>
          <p:cNvSpPr/>
          <p:nvPr/>
        </p:nvSpPr>
        <p:spPr>
          <a:xfrm>
            <a:off x="8772652" y="4461802"/>
            <a:ext cx="248100" cy="2481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1" name="Google Shape;281;p29"/>
          <p:cNvSpPr/>
          <p:nvPr/>
        </p:nvSpPr>
        <p:spPr>
          <a:xfrm>
            <a:off x="1823086" y="758589"/>
            <a:ext cx="455400" cy="4371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2" name="Google Shape;282;p29"/>
          <p:cNvSpPr/>
          <p:nvPr/>
        </p:nvSpPr>
        <p:spPr>
          <a:xfrm>
            <a:off x="7173066" y="4627229"/>
            <a:ext cx="300354" cy="273050"/>
          </a:xfrm>
          <a:custGeom>
            <a:rect b="b" l="l" r="r" t="t"/>
            <a:pathLst>
              <a:path extrusionOk="0" h="273050" w="300354">
                <a:moveTo>
                  <a:pt x="157606" y="0"/>
                </a:moveTo>
                <a:lnTo>
                  <a:pt x="142239" y="0"/>
                </a:lnTo>
                <a:lnTo>
                  <a:pt x="134619" y="381"/>
                </a:lnTo>
                <a:lnTo>
                  <a:pt x="84835" y="12192"/>
                </a:lnTo>
                <a:lnTo>
                  <a:pt x="78485" y="15367"/>
                </a:lnTo>
                <a:lnTo>
                  <a:pt x="72262" y="18033"/>
                </a:lnTo>
                <a:lnTo>
                  <a:pt x="38734" y="41529"/>
                </a:lnTo>
                <a:lnTo>
                  <a:pt x="14858" y="71755"/>
                </a:lnTo>
                <a:lnTo>
                  <a:pt x="3175" y="101600"/>
                </a:lnTo>
                <a:lnTo>
                  <a:pt x="1777" y="107950"/>
                </a:lnTo>
                <a:lnTo>
                  <a:pt x="0" y="120523"/>
                </a:lnTo>
                <a:lnTo>
                  <a:pt x="0" y="134112"/>
                </a:lnTo>
                <a:lnTo>
                  <a:pt x="888" y="141350"/>
                </a:lnTo>
                <a:lnTo>
                  <a:pt x="1777" y="148081"/>
                </a:lnTo>
                <a:lnTo>
                  <a:pt x="3555" y="154431"/>
                </a:lnTo>
                <a:lnTo>
                  <a:pt x="5333" y="161162"/>
                </a:lnTo>
                <a:lnTo>
                  <a:pt x="24764" y="197357"/>
                </a:lnTo>
                <a:lnTo>
                  <a:pt x="28828" y="202819"/>
                </a:lnTo>
                <a:lnTo>
                  <a:pt x="38734" y="212725"/>
                </a:lnTo>
                <a:lnTo>
                  <a:pt x="44195" y="217677"/>
                </a:lnTo>
                <a:lnTo>
                  <a:pt x="49656" y="222250"/>
                </a:lnTo>
                <a:lnTo>
                  <a:pt x="45974" y="228981"/>
                </a:lnTo>
                <a:lnTo>
                  <a:pt x="21589" y="259714"/>
                </a:lnTo>
                <a:lnTo>
                  <a:pt x="17525" y="262381"/>
                </a:lnTo>
                <a:lnTo>
                  <a:pt x="13461" y="265175"/>
                </a:lnTo>
                <a:lnTo>
                  <a:pt x="9398" y="267843"/>
                </a:lnTo>
                <a:lnTo>
                  <a:pt x="4952" y="269620"/>
                </a:lnTo>
                <a:lnTo>
                  <a:pt x="0" y="271906"/>
                </a:lnTo>
                <a:lnTo>
                  <a:pt x="2158" y="271906"/>
                </a:lnTo>
                <a:lnTo>
                  <a:pt x="9016" y="272795"/>
                </a:lnTo>
                <a:lnTo>
                  <a:pt x="25273" y="272795"/>
                </a:lnTo>
                <a:lnTo>
                  <a:pt x="69468" y="261112"/>
                </a:lnTo>
                <a:lnTo>
                  <a:pt x="92075" y="244856"/>
                </a:lnTo>
                <a:lnTo>
                  <a:pt x="208152" y="244856"/>
                </a:lnTo>
                <a:lnTo>
                  <a:pt x="245236" y="225806"/>
                </a:lnTo>
                <a:lnTo>
                  <a:pt x="265556" y="208152"/>
                </a:lnTo>
                <a:lnTo>
                  <a:pt x="270128" y="203707"/>
                </a:lnTo>
                <a:lnTo>
                  <a:pt x="290829" y="171195"/>
                </a:lnTo>
                <a:lnTo>
                  <a:pt x="296672" y="153034"/>
                </a:lnTo>
                <a:lnTo>
                  <a:pt x="298068" y="146812"/>
                </a:lnTo>
                <a:lnTo>
                  <a:pt x="298957" y="140462"/>
                </a:lnTo>
                <a:lnTo>
                  <a:pt x="299796" y="134112"/>
                </a:lnTo>
                <a:lnTo>
                  <a:pt x="299847" y="120523"/>
                </a:lnTo>
                <a:lnTo>
                  <a:pt x="298068" y="107950"/>
                </a:lnTo>
                <a:lnTo>
                  <a:pt x="296672" y="101600"/>
                </a:lnTo>
                <a:lnTo>
                  <a:pt x="295401" y="95250"/>
                </a:lnTo>
                <a:lnTo>
                  <a:pt x="278129" y="60959"/>
                </a:lnTo>
                <a:lnTo>
                  <a:pt x="274065" y="56006"/>
                </a:lnTo>
                <a:lnTo>
                  <a:pt x="270128" y="51054"/>
                </a:lnTo>
                <a:lnTo>
                  <a:pt x="265556" y="46100"/>
                </a:lnTo>
                <a:lnTo>
                  <a:pt x="260984" y="41529"/>
                </a:lnTo>
                <a:lnTo>
                  <a:pt x="256031" y="36956"/>
                </a:lnTo>
                <a:lnTo>
                  <a:pt x="250570" y="32893"/>
                </a:lnTo>
                <a:lnTo>
                  <a:pt x="245236" y="28829"/>
                </a:lnTo>
                <a:lnTo>
                  <a:pt x="239775" y="25273"/>
                </a:lnTo>
                <a:lnTo>
                  <a:pt x="233933" y="21589"/>
                </a:lnTo>
                <a:lnTo>
                  <a:pt x="227583" y="18033"/>
                </a:lnTo>
                <a:lnTo>
                  <a:pt x="221233" y="15367"/>
                </a:lnTo>
                <a:lnTo>
                  <a:pt x="215010" y="12192"/>
                </a:lnTo>
                <a:lnTo>
                  <a:pt x="172974" y="1269"/>
                </a:lnTo>
                <a:lnTo>
                  <a:pt x="165226" y="381"/>
                </a:lnTo>
                <a:lnTo>
                  <a:pt x="157606" y="0"/>
                </a:lnTo>
                <a:close/>
              </a:path>
              <a:path extrusionOk="0" h="273050" w="300354">
                <a:moveTo>
                  <a:pt x="208152" y="244856"/>
                </a:moveTo>
                <a:lnTo>
                  <a:pt x="92075" y="244856"/>
                </a:lnTo>
                <a:lnTo>
                  <a:pt x="98805" y="247014"/>
                </a:lnTo>
                <a:lnTo>
                  <a:pt x="105663" y="249300"/>
                </a:lnTo>
                <a:lnTo>
                  <a:pt x="112902" y="250698"/>
                </a:lnTo>
                <a:lnTo>
                  <a:pt x="120141" y="251968"/>
                </a:lnTo>
                <a:lnTo>
                  <a:pt x="127380" y="253364"/>
                </a:lnTo>
                <a:lnTo>
                  <a:pt x="134619" y="254254"/>
                </a:lnTo>
                <a:lnTo>
                  <a:pt x="142239" y="254762"/>
                </a:lnTo>
                <a:lnTo>
                  <a:pt x="157606" y="254762"/>
                </a:lnTo>
                <a:lnTo>
                  <a:pt x="165226" y="254254"/>
                </a:lnTo>
                <a:lnTo>
                  <a:pt x="172974" y="253364"/>
                </a:lnTo>
                <a:lnTo>
                  <a:pt x="180212" y="251968"/>
                </a:lnTo>
                <a:lnTo>
                  <a:pt x="187451" y="250698"/>
                </a:lnTo>
                <a:lnTo>
                  <a:pt x="194690" y="248919"/>
                </a:lnTo>
                <a:lnTo>
                  <a:pt x="201422" y="247014"/>
                </a:lnTo>
                <a:lnTo>
                  <a:pt x="208152" y="244856"/>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83" name="Google Shape;283;p29"/>
          <p:cNvPicPr preferRelativeResize="0"/>
          <p:nvPr/>
        </p:nvPicPr>
        <p:blipFill>
          <a:blip r:embed="rId10">
            <a:alphaModFix/>
          </a:blip>
          <a:stretch>
            <a:fillRect/>
          </a:stretch>
        </p:blipFill>
        <p:spPr>
          <a:xfrm>
            <a:off x="0" y="-14625"/>
            <a:ext cx="9143999" cy="51435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65"/>
          <p:cNvSpPr/>
          <p:nvPr/>
        </p:nvSpPr>
        <p:spPr>
          <a:xfrm>
            <a:off x="7663688" y="3684778"/>
            <a:ext cx="10347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93" name="Google Shape;1393;p65"/>
          <p:cNvSpPr/>
          <p:nvPr/>
        </p:nvSpPr>
        <p:spPr>
          <a:xfrm>
            <a:off x="410946" y="245745"/>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94" name="Google Shape;1394;p65"/>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95" name="Google Shape;1395;p65"/>
          <p:cNvSpPr/>
          <p:nvPr/>
        </p:nvSpPr>
        <p:spPr>
          <a:xfrm>
            <a:off x="638175" y="14400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96" name="Google Shape;1396;p65"/>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97" name="Google Shape;1397;p65"/>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98" name="Google Shape;1398;p65"/>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99" name="Google Shape;1399;p65"/>
          <p:cNvSpPr/>
          <p:nvPr/>
        </p:nvSpPr>
        <p:spPr>
          <a:xfrm>
            <a:off x="8486775" y="4585817"/>
            <a:ext cx="657225" cy="355600"/>
          </a:xfrm>
          <a:custGeom>
            <a:rect b="b" l="l" r="r" t="t"/>
            <a:pathLst>
              <a:path extrusionOk="0" h="355600" w="657225">
                <a:moveTo>
                  <a:pt x="0" y="0"/>
                </a:moveTo>
                <a:lnTo>
                  <a:pt x="203580" y="355053"/>
                </a:lnTo>
                <a:lnTo>
                  <a:pt x="616203" y="355053"/>
                </a:lnTo>
                <a:lnTo>
                  <a:pt x="657225" y="283556"/>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00" name="Google Shape;1400;p65"/>
          <p:cNvSpPr/>
          <p:nvPr/>
        </p:nvSpPr>
        <p:spPr>
          <a:xfrm>
            <a:off x="8486775" y="4230776"/>
            <a:ext cx="657225" cy="355600"/>
          </a:xfrm>
          <a:custGeom>
            <a:rect b="b" l="l" r="r" t="t"/>
            <a:pathLst>
              <a:path extrusionOk="0" h="355600" w="657225">
                <a:moveTo>
                  <a:pt x="657225" y="71495"/>
                </a:moveTo>
                <a:lnTo>
                  <a:pt x="616203" y="0"/>
                </a:lnTo>
                <a:lnTo>
                  <a:pt x="203580" y="0"/>
                </a:lnTo>
                <a:lnTo>
                  <a:pt x="0" y="35504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01" name="Google Shape;1401;p65"/>
          <p:cNvSpPr/>
          <p:nvPr/>
        </p:nvSpPr>
        <p:spPr>
          <a:xfrm>
            <a:off x="8124825" y="4615700"/>
            <a:ext cx="429259" cy="371475"/>
          </a:xfrm>
          <a:custGeom>
            <a:rect b="b" l="l" r="r" t="t"/>
            <a:pathLst>
              <a:path extrusionOk="0" h="371475" w="429259">
                <a:moveTo>
                  <a:pt x="322325" y="0"/>
                </a:moveTo>
                <a:lnTo>
                  <a:pt x="106425" y="0"/>
                </a:lnTo>
                <a:lnTo>
                  <a:pt x="0" y="185546"/>
                </a:lnTo>
                <a:lnTo>
                  <a:pt x="106425" y="371093"/>
                </a:lnTo>
                <a:lnTo>
                  <a:pt x="322325" y="371093"/>
                </a:lnTo>
                <a:lnTo>
                  <a:pt x="428751" y="185546"/>
                </a:lnTo>
                <a:lnTo>
                  <a:pt x="322325"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02" name="Google Shape;1402;p65"/>
          <p:cNvSpPr/>
          <p:nvPr/>
        </p:nvSpPr>
        <p:spPr>
          <a:xfrm>
            <a:off x="7821294" y="2935351"/>
            <a:ext cx="820420" cy="709929"/>
          </a:xfrm>
          <a:custGeom>
            <a:rect b="b" l="l" r="r" t="t"/>
            <a:pathLst>
              <a:path extrusionOk="0" h="709929" w="820420">
                <a:moveTo>
                  <a:pt x="616457" y="0"/>
                </a:moveTo>
                <a:lnTo>
                  <a:pt x="203580" y="0"/>
                </a:lnTo>
                <a:lnTo>
                  <a:pt x="0" y="354965"/>
                </a:lnTo>
                <a:lnTo>
                  <a:pt x="203580" y="709803"/>
                </a:lnTo>
                <a:lnTo>
                  <a:pt x="616457" y="709803"/>
                </a:lnTo>
                <a:lnTo>
                  <a:pt x="819911" y="354965"/>
                </a:lnTo>
                <a:lnTo>
                  <a:pt x="61645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03" name="Google Shape;1403;p65"/>
          <p:cNvSpPr/>
          <p:nvPr/>
        </p:nvSpPr>
        <p:spPr>
          <a:xfrm>
            <a:off x="8486775" y="3512184"/>
            <a:ext cx="358775" cy="310514"/>
          </a:xfrm>
          <a:custGeom>
            <a:rect b="b" l="l" r="r" t="t"/>
            <a:pathLst>
              <a:path extrusionOk="0" h="310514" w="358775">
                <a:moveTo>
                  <a:pt x="0" y="155193"/>
                </a:moveTo>
                <a:lnTo>
                  <a:pt x="89026" y="310514"/>
                </a:lnTo>
                <a:lnTo>
                  <a:pt x="269748" y="310514"/>
                </a:lnTo>
                <a:lnTo>
                  <a:pt x="358775" y="155193"/>
                </a:lnTo>
                <a:lnTo>
                  <a:pt x="269748" y="0"/>
                </a:lnTo>
                <a:lnTo>
                  <a:pt x="89026" y="0"/>
                </a:lnTo>
                <a:lnTo>
                  <a:pt x="0" y="155193"/>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04" name="Google Shape;1404;p65"/>
          <p:cNvSpPr/>
          <p:nvPr/>
        </p:nvSpPr>
        <p:spPr>
          <a:xfrm>
            <a:off x="1729867" y="184150"/>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05" name="Google Shape;1405;p65"/>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06" name="Google Shape;1406;p65"/>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07" name="Google Shape;1407;p65"/>
          <p:cNvSpPr/>
          <p:nvPr/>
        </p:nvSpPr>
        <p:spPr>
          <a:xfrm>
            <a:off x="8772652" y="4461802"/>
            <a:ext cx="248100" cy="248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08" name="Google Shape;1408;p65"/>
          <p:cNvSpPr/>
          <p:nvPr/>
        </p:nvSpPr>
        <p:spPr>
          <a:xfrm>
            <a:off x="7354061" y="3426714"/>
            <a:ext cx="455400" cy="4371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09" name="Google Shape;1409;p65"/>
          <p:cNvSpPr/>
          <p:nvPr/>
        </p:nvSpPr>
        <p:spPr>
          <a:xfrm>
            <a:off x="8081391" y="3153917"/>
            <a:ext cx="300354" cy="273050"/>
          </a:xfrm>
          <a:custGeom>
            <a:rect b="b" l="l" r="r" t="t"/>
            <a:pathLst>
              <a:path extrusionOk="0" h="273050" w="300354">
                <a:moveTo>
                  <a:pt x="157606" y="0"/>
                </a:moveTo>
                <a:lnTo>
                  <a:pt x="142239" y="0"/>
                </a:lnTo>
                <a:lnTo>
                  <a:pt x="134619" y="381"/>
                </a:lnTo>
                <a:lnTo>
                  <a:pt x="84835" y="12192"/>
                </a:lnTo>
                <a:lnTo>
                  <a:pt x="78485" y="15367"/>
                </a:lnTo>
                <a:lnTo>
                  <a:pt x="72262" y="18033"/>
                </a:lnTo>
                <a:lnTo>
                  <a:pt x="38734" y="41529"/>
                </a:lnTo>
                <a:lnTo>
                  <a:pt x="14858" y="71755"/>
                </a:lnTo>
                <a:lnTo>
                  <a:pt x="3175" y="101600"/>
                </a:lnTo>
                <a:lnTo>
                  <a:pt x="1777" y="107950"/>
                </a:lnTo>
                <a:lnTo>
                  <a:pt x="0" y="120523"/>
                </a:lnTo>
                <a:lnTo>
                  <a:pt x="0" y="134112"/>
                </a:lnTo>
                <a:lnTo>
                  <a:pt x="888" y="141350"/>
                </a:lnTo>
                <a:lnTo>
                  <a:pt x="1777" y="148081"/>
                </a:lnTo>
                <a:lnTo>
                  <a:pt x="3555" y="154431"/>
                </a:lnTo>
                <a:lnTo>
                  <a:pt x="5333" y="161162"/>
                </a:lnTo>
                <a:lnTo>
                  <a:pt x="24764" y="197357"/>
                </a:lnTo>
                <a:lnTo>
                  <a:pt x="28828" y="202819"/>
                </a:lnTo>
                <a:lnTo>
                  <a:pt x="38734" y="212725"/>
                </a:lnTo>
                <a:lnTo>
                  <a:pt x="44195" y="217677"/>
                </a:lnTo>
                <a:lnTo>
                  <a:pt x="49656" y="222250"/>
                </a:lnTo>
                <a:lnTo>
                  <a:pt x="45974" y="228981"/>
                </a:lnTo>
                <a:lnTo>
                  <a:pt x="21589" y="259714"/>
                </a:lnTo>
                <a:lnTo>
                  <a:pt x="17525" y="262381"/>
                </a:lnTo>
                <a:lnTo>
                  <a:pt x="13461" y="265175"/>
                </a:lnTo>
                <a:lnTo>
                  <a:pt x="9398" y="267843"/>
                </a:lnTo>
                <a:lnTo>
                  <a:pt x="4952" y="269620"/>
                </a:lnTo>
                <a:lnTo>
                  <a:pt x="0" y="271906"/>
                </a:lnTo>
                <a:lnTo>
                  <a:pt x="2158" y="271906"/>
                </a:lnTo>
                <a:lnTo>
                  <a:pt x="9016" y="272795"/>
                </a:lnTo>
                <a:lnTo>
                  <a:pt x="25273" y="272795"/>
                </a:lnTo>
                <a:lnTo>
                  <a:pt x="69468" y="261112"/>
                </a:lnTo>
                <a:lnTo>
                  <a:pt x="92075" y="244856"/>
                </a:lnTo>
                <a:lnTo>
                  <a:pt x="208152" y="244856"/>
                </a:lnTo>
                <a:lnTo>
                  <a:pt x="245236" y="225806"/>
                </a:lnTo>
                <a:lnTo>
                  <a:pt x="265556" y="208152"/>
                </a:lnTo>
                <a:lnTo>
                  <a:pt x="270128" y="203707"/>
                </a:lnTo>
                <a:lnTo>
                  <a:pt x="290829" y="171195"/>
                </a:lnTo>
                <a:lnTo>
                  <a:pt x="296672" y="153034"/>
                </a:lnTo>
                <a:lnTo>
                  <a:pt x="298068" y="146812"/>
                </a:lnTo>
                <a:lnTo>
                  <a:pt x="298957" y="140462"/>
                </a:lnTo>
                <a:lnTo>
                  <a:pt x="299796" y="134112"/>
                </a:lnTo>
                <a:lnTo>
                  <a:pt x="299847" y="120523"/>
                </a:lnTo>
                <a:lnTo>
                  <a:pt x="298068" y="107950"/>
                </a:lnTo>
                <a:lnTo>
                  <a:pt x="296672" y="101600"/>
                </a:lnTo>
                <a:lnTo>
                  <a:pt x="295401" y="95250"/>
                </a:lnTo>
                <a:lnTo>
                  <a:pt x="278129" y="60959"/>
                </a:lnTo>
                <a:lnTo>
                  <a:pt x="274065" y="56006"/>
                </a:lnTo>
                <a:lnTo>
                  <a:pt x="270128" y="51054"/>
                </a:lnTo>
                <a:lnTo>
                  <a:pt x="265556" y="46100"/>
                </a:lnTo>
                <a:lnTo>
                  <a:pt x="260984" y="41529"/>
                </a:lnTo>
                <a:lnTo>
                  <a:pt x="256031" y="36956"/>
                </a:lnTo>
                <a:lnTo>
                  <a:pt x="250570" y="32893"/>
                </a:lnTo>
                <a:lnTo>
                  <a:pt x="245236" y="28829"/>
                </a:lnTo>
                <a:lnTo>
                  <a:pt x="239775" y="25273"/>
                </a:lnTo>
                <a:lnTo>
                  <a:pt x="233933" y="21589"/>
                </a:lnTo>
                <a:lnTo>
                  <a:pt x="227583" y="18033"/>
                </a:lnTo>
                <a:lnTo>
                  <a:pt x="221233" y="15367"/>
                </a:lnTo>
                <a:lnTo>
                  <a:pt x="215010" y="12192"/>
                </a:lnTo>
                <a:lnTo>
                  <a:pt x="172974" y="1269"/>
                </a:lnTo>
                <a:lnTo>
                  <a:pt x="165226" y="381"/>
                </a:lnTo>
                <a:lnTo>
                  <a:pt x="157606" y="0"/>
                </a:lnTo>
                <a:close/>
              </a:path>
              <a:path extrusionOk="0" h="273050" w="300354">
                <a:moveTo>
                  <a:pt x="208152" y="244856"/>
                </a:moveTo>
                <a:lnTo>
                  <a:pt x="92075" y="244856"/>
                </a:lnTo>
                <a:lnTo>
                  <a:pt x="98805" y="247014"/>
                </a:lnTo>
                <a:lnTo>
                  <a:pt x="105663" y="249300"/>
                </a:lnTo>
                <a:lnTo>
                  <a:pt x="112902" y="250698"/>
                </a:lnTo>
                <a:lnTo>
                  <a:pt x="120141" y="251968"/>
                </a:lnTo>
                <a:lnTo>
                  <a:pt x="127380" y="253364"/>
                </a:lnTo>
                <a:lnTo>
                  <a:pt x="134619" y="254254"/>
                </a:lnTo>
                <a:lnTo>
                  <a:pt x="142239" y="254762"/>
                </a:lnTo>
                <a:lnTo>
                  <a:pt x="157606" y="254762"/>
                </a:lnTo>
                <a:lnTo>
                  <a:pt x="165226" y="254254"/>
                </a:lnTo>
                <a:lnTo>
                  <a:pt x="172974" y="253364"/>
                </a:lnTo>
                <a:lnTo>
                  <a:pt x="180212" y="251968"/>
                </a:lnTo>
                <a:lnTo>
                  <a:pt x="187451" y="250698"/>
                </a:lnTo>
                <a:lnTo>
                  <a:pt x="194690" y="248919"/>
                </a:lnTo>
                <a:lnTo>
                  <a:pt x="201422" y="247014"/>
                </a:lnTo>
                <a:lnTo>
                  <a:pt x="208152" y="244856"/>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10" name="Google Shape;1410;p65"/>
          <p:cNvSpPr/>
          <p:nvPr/>
        </p:nvSpPr>
        <p:spPr>
          <a:xfrm>
            <a:off x="1013430" y="1003648"/>
            <a:ext cx="164700" cy="124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11" name="Google Shape;1411;p65"/>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12" name="Google Shape;1412;p65"/>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13" name="Google Shape;1413;p65"/>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14" name="Google Shape;1414;p65"/>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15" name="Google Shape;1415;p65"/>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16" name="Google Shape;1416;p65"/>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17" name="Google Shape;1417;p65"/>
          <p:cNvSpPr/>
          <p:nvPr/>
        </p:nvSpPr>
        <p:spPr>
          <a:xfrm>
            <a:off x="356958" y="1861692"/>
            <a:ext cx="331200" cy="3384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18" name="Google Shape;1418;p65"/>
          <p:cNvSpPr/>
          <p:nvPr/>
        </p:nvSpPr>
        <p:spPr>
          <a:xfrm>
            <a:off x="2432304" y="1789176"/>
            <a:ext cx="1481400" cy="14874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19" name="Google Shape;1419;p65"/>
          <p:cNvSpPr/>
          <p:nvPr/>
        </p:nvSpPr>
        <p:spPr>
          <a:xfrm>
            <a:off x="5245608" y="1789176"/>
            <a:ext cx="1490400" cy="14874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20" name="Google Shape;1420;p65"/>
          <p:cNvSpPr txBox="1"/>
          <p:nvPr/>
        </p:nvSpPr>
        <p:spPr>
          <a:xfrm>
            <a:off x="1888275" y="3449575"/>
            <a:ext cx="2651700" cy="1207200"/>
          </a:xfrm>
          <a:prstGeom prst="rect">
            <a:avLst/>
          </a:prstGeom>
          <a:noFill/>
          <a:ln>
            <a:noFill/>
          </a:ln>
        </p:spPr>
        <p:txBody>
          <a:bodyPr anchorCtr="0" anchor="t" bIns="0" lIns="0" spcFirstLastPara="1" rIns="0" wrap="square" tIns="13950">
            <a:noAutofit/>
          </a:bodyPr>
          <a:lstStyle/>
          <a:p>
            <a:pPr indent="0" lvl="0" marL="12700" marR="0" rtl="0" algn="ctr">
              <a:lnSpc>
                <a:spcPct val="100000"/>
              </a:lnSpc>
              <a:spcBef>
                <a:spcPts val="0"/>
              </a:spcBef>
              <a:spcAft>
                <a:spcPts val="0"/>
              </a:spcAft>
              <a:buNone/>
            </a:pPr>
            <a:r>
              <a:rPr b="1" lang="en" sz="3000">
                <a:solidFill>
                  <a:srgbClr val="18BAD4"/>
                </a:solidFill>
                <a:latin typeface="Georgia"/>
                <a:ea typeface="Georgia"/>
                <a:cs typeface="Georgia"/>
                <a:sym typeface="Georgia"/>
              </a:rPr>
              <a:t>Voice User Interface</a:t>
            </a:r>
            <a:endParaRPr sz="1500">
              <a:latin typeface="Arial"/>
              <a:ea typeface="Arial"/>
              <a:cs typeface="Arial"/>
              <a:sym typeface="Arial"/>
            </a:endParaRPr>
          </a:p>
        </p:txBody>
      </p:sp>
      <p:sp>
        <p:nvSpPr>
          <p:cNvPr id="1421" name="Google Shape;1421;p65"/>
          <p:cNvSpPr txBox="1"/>
          <p:nvPr/>
        </p:nvSpPr>
        <p:spPr>
          <a:xfrm>
            <a:off x="4463625" y="724300"/>
            <a:ext cx="3051300" cy="1650600"/>
          </a:xfrm>
          <a:prstGeom prst="rect">
            <a:avLst/>
          </a:prstGeom>
          <a:noFill/>
          <a:ln>
            <a:noFill/>
          </a:ln>
        </p:spPr>
        <p:txBody>
          <a:bodyPr anchorCtr="0" anchor="t" bIns="0" lIns="0" spcFirstLastPara="1" rIns="0" wrap="square" tIns="13950">
            <a:noAutofit/>
          </a:bodyPr>
          <a:lstStyle/>
          <a:p>
            <a:pPr indent="0" lvl="0" marL="12700" marR="0" rtl="0" algn="ctr">
              <a:lnSpc>
                <a:spcPct val="100000"/>
              </a:lnSpc>
              <a:spcBef>
                <a:spcPts val="0"/>
              </a:spcBef>
              <a:spcAft>
                <a:spcPts val="0"/>
              </a:spcAft>
              <a:buNone/>
            </a:pPr>
            <a:r>
              <a:rPr b="1" lang="en" sz="3000">
                <a:solidFill>
                  <a:srgbClr val="18BAD4"/>
                </a:solidFill>
                <a:latin typeface="Georgia"/>
                <a:ea typeface="Georgia"/>
                <a:cs typeface="Georgia"/>
                <a:sym typeface="Georgia"/>
              </a:rPr>
              <a:t>Programming Logic</a:t>
            </a:r>
            <a:endParaRPr b="1" sz="3000">
              <a:solidFill>
                <a:srgbClr val="18BAD4"/>
              </a:solidFill>
              <a:latin typeface="Georgia"/>
              <a:ea typeface="Georgia"/>
              <a:cs typeface="Georgia"/>
              <a:sym typeface="Georgia"/>
            </a:endParaRPr>
          </a:p>
        </p:txBody>
      </p:sp>
      <p:sp>
        <p:nvSpPr>
          <p:cNvPr id="1422" name="Google Shape;1422;p65"/>
          <p:cNvSpPr txBox="1"/>
          <p:nvPr/>
        </p:nvSpPr>
        <p:spPr>
          <a:xfrm>
            <a:off x="4244975" y="1825244"/>
            <a:ext cx="664800" cy="1338600"/>
          </a:xfrm>
          <a:prstGeom prst="rect">
            <a:avLst/>
          </a:prstGeom>
          <a:noFill/>
          <a:ln>
            <a:noFill/>
          </a:ln>
        </p:spPr>
        <p:txBody>
          <a:bodyPr anchorCtr="0" anchor="t" bIns="0" lIns="0" spcFirstLastPara="1" rIns="0" wrap="square" tIns="14600">
            <a:noAutofit/>
          </a:bodyPr>
          <a:lstStyle/>
          <a:p>
            <a:pPr indent="0" lvl="0" marL="12700" marR="0" rtl="0" algn="l">
              <a:lnSpc>
                <a:spcPct val="100000"/>
              </a:lnSpc>
              <a:spcBef>
                <a:spcPts val="0"/>
              </a:spcBef>
              <a:spcAft>
                <a:spcPts val="0"/>
              </a:spcAft>
              <a:buNone/>
            </a:pPr>
            <a:r>
              <a:rPr b="1" lang="en" sz="8600">
                <a:solidFill>
                  <a:srgbClr val="FFFFFF"/>
                </a:solidFill>
                <a:latin typeface="Arial"/>
                <a:ea typeface="Arial"/>
                <a:cs typeface="Arial"/>
                <a:sym typeface="Arial"/>
              </a:rPr>
              <a:t>+</a:t>
            </a:r>
            <a:endParaRPr sz="8600">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426" name="Shape 1426"/>
        <p:cNvGrpSpPr/>
        <p:nvPr/>
      </p:nvGrpSpPr>
      <p:grpSpPr>
        <a:xfrm>
          <a:off x="0" y="0"/>
          <a:ext cx="0" cy="0"/>
          <a:chOff x="0" y="0"/>
          <a:chExt cx="0" cy="0"/>
        </a:xfrm>
      </p:grpSpPr>
      <p:sp>
        <p:nvSpPr>
          <p:cNvPr id="1427" name="Google Shape;1427;p66"/>
          <p:cNvSpPr/>
          <p:nvPr/>
        </p:nvSpPr>
        <p:spPr>
          <a:xfrm>
            <a:off x="0" y="0"/>
            <a:ext cx="9144000" cy="5169218"/>
          </a:xfrm>
          <a:custGeom>
            <a:rect b="b" l="l" r="r" t="t"/>
            <a:pathLst>
              <a:path extrusionOk="0" h="5143500" w="9144000">
                <a:moveTo>
                  <a:pt x="0" y="5143500"/>
                </a:moveTo>
                <a:lnTo>
                  <a:pt x="9144000" y="5143500"/>
                </a:lnTo>
                <a:lnTo>
                  <a:pt x="9144000" y="0"/>
                </a:lnTo>
                <a:lnTo>
                  <a:pt x="0" y="0"/>
                </a:lnTo>
                <a:lnTo>
                  <a:pt x="0" y="5143500"/>
                </a:lnTo>
                <a:close/>
              </a:path>
            </a:pathLst>
          </a:custGeom>
          <a:solidFill>
            <a:srgbClr val="0D293B"/>
          </a:solid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t/>
            </a:r>
            <a:endParaRPr b="1" sz="3200">
              <a:solidFill>
                <a:srgbClr val="18BAD4"/>
              </a:solidFill>
              <a:latin typeface="Georgia"/>
              <a:ea typeface="Georgia"/>
              <a:cs typeface="Georgia"/>
              <a:sym typeface="Georgia"/>
            </a:endParaRPr>
          </a:p>
        </p:txBody>
      </p:sp>
      <p:sp>
        <p:nvSpPr>
          <p:cNvPr id="1428" name="Google Shape;1428;p66"/>
          <p:cNvSpPr/>
          <p:nvPr/>
        </p:nvSpPr>
        <p:spPr>
          <a:xfrm>
            <a:off x="0" y="619125"/>
            <a:ext cx="9396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29" name="Google Shape;1429;p66"/>
          <p:cNvSpPr/>
          <p:nvPr/>
        </p:nvSpPr>
        <p:spPr>
          <a:xfrm>
            <a:off x="410946" y="1993900"/>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30" name="Google Shape;1430;p66"/>
          <p:cNvSpPr/>
          <p:nvPr/>
        </p:nvSpPr>
        <p:spPr>
          <a:xfrm>
            <a:off x="0" y="2811526"/>
            <a:ext cx="696595" cy="710564"/>
          </a:xfrm>
          <a:custGeom>
            <a:rect b="b" l="l" r="r" t="t"/>
            <a:pathLst>
              <a:path extrusionOk="0" h="710564" w="696595">
                <a:moveTo>
                  <a:pt x="0" y="571006"/>
                </a:moveTo>
                <a:lnTo>
                  <a:pt x="79816" y="710184"/>
                </a:lnTo>
                <a:lnTo>
                  <a:pt x="492429" y="710184"/>
                </a:lnTo>
                <a:lnTo>
                  <a:pt x="696074" y="355092"/>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31" name="Google Shape;1431;p66"/>
          <p:cNvSpPr/>
          <p:nvPr/>
        </p:nvSpPr>
        <p:spPr>
          <a:xfrm>
            <a:off x="638175" y="31926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32" name="Google Shape;1432;p66"/>
          <p:cNvSpPr/>
          <p:nvPr/>
        </p:nvSpPr>
        <p:spPr>
          <a:xfrm>
            <a:off x="752475" y="1201800"/>
            <a:ext cx="820419" cy="710564"/>
          </a:xfrm>
          <a:custGeom>
            <a:rect b="b" l="l" r="r" t="t"/>
            <a:pathLst>
              <a:path extrusionOk="0" h="710564" w="820419">
                <a:moveTo>
                  <a:pt x="0" y="355091"/>
                </a:moveTo>
                <a:lnTo>
                  <a:pt x="203644" y="710057"/>
                </a:lnTo>
                <a:lnTo>
                  <a:pt x="616204" y="710057"/>
                </a:lnTo>
                <a:lnTo>
                  <a:pt x="819912" y="355091"/>
                </a:lnTo>
                <a:lnTo>
                  <a:pt x="616204" y="0"/>
                </a:lnTo>
                <a:lnTo>
                  <a:pt x="203644" y="0"/>
                </a:lnTo>
                <a:lnTo>
                  <a:pt x="0" y="355091"/>
                </a:lnTo>
                <a:close/>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33" name="Google Shape;1433;p66"/>
          <p:cNvSpPr/>
          <p:nvPr/>
        </p:nvSpPr>
        <p:spPr>
          <a:xfrm>
            <a:off x="657225" y="4380179"/>
            <a:ext cx="359409" cy="310514"/>
          </a:xfrm>
          <a:custGeom>
            <a:rect b="b" l="l" r="r" t="t"/>
            <a:pathLst>
              <a:path extrusionOk="0" h="310514" w="359409">
                <a:moveTo>
                  <a:pt x="269747" y="0"/>
                </a:moveTo>
                <a:lnTo>
                  <a:pt x="89039" y="0"/>
                </a:lnTo>
                <a:lnTo>
                  <a:pt x="0" y="155244"/>
                </a:lnTo>
                <a:lnTo>
                  <a:pt x="89039" y="310489"/>
                </a:lnTo>
                <a:lnTo>
                  <a:pt x="269747" y="310489"/>
                </a:lnTo>
                <a:lnTo>
                  <a:pt x="358800" y="155244"/>
                </a:lnTo>
                <a:lnTo>
                  <a:pt x="269747"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34" name="Google Shape;1434;p66"/>
          <p:cNvSpPr/>
          <p:nvPr/>
        </p:nvSpPr>
        <p:spPr>
          <a:xfrm>
            <a:off x="986853" y="1517522"/>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35" name="Google Shape;1435;p66"/>
          <p:cNvSpPr/>
          <p:nvPr/>
        </p:nvSpPr>
        <p:spPr>
          <a:xfrm>
            <a:off x="1081277" y="1394586"/>
            <a:ext cx="257175" cy="325119"/>
          </a:xfrm>
          <a:custGeom>
            <a:rect b="b" l="l" r="r" t="t"/>
            <a:pathLst>
              <a:path extrusionOk="0" h="325119" w="257175">
                <a:moveTo>
                  <a:pt x="132194" y="0"/>
                </a:moveTo>
                <a:lnTo>
                  <a:pt x="104127" y="30607"/>
                </a:lnTo>
                <a:lnTo>
                  <a:pt x="100050" y="42290"/>
                </a:lnTo>
                <a:lnTo>
                  <a:pt x="84226" y="77088"/>
                </a:lnTo>
                <a:lnTo>
                  <a:pt x="52565" y="109727"/>
                </a:lnTo>
                <a:lnTo>
                  <a:pt x="30124" y="130175"/>
                </a:lnTo>
                <a:lnTo>
                  <a:pt x="0" y="130175"/>
                </a:lnTo>
                <a:lnTo>
                  <a:pt x="0" y="280670"/>
                </a:lnTo>
                <a:lnTo>
                  <a:pt x="31648" y="280670"/>
                </a:lnTo>
                <a:lnTo>
                  <a:pt x="41859" y="285750"/>
                </a:lnTo>
                <a:lnTo>
                  <a:pt x="56134" y="291973"/>
                </a:lnTo>
                <a:lnTo>
                  <a:pt x="94945" y="306704"/>
                </a:lnTo>
                <a:lnTo>
                  <a:pt x="150063" y="321563"/>
                </a:lnTo>
                <a:lnTo>
                  <a:pt x="180174" y="324612"/>
                </a:lnTo>
                <a:lnTo>
                  <a:pt x="196469" y="324612"/>
                </a:lnTo>
                <a:lnTo>
                  <a:pt x="233299" y="310768"/>
                </a:lnTo>
                <a:lnTo>
                  <a:pt x="234822" y="296037"/>
                </a:lnTo>
                <a:lnTo>
                  <a:pt x="234315" y="292480"/>
                </a:lnTo>
                <a:lnTo>
                  <a:pt x="233299" y="289433"/>
                </a:lnTo>
                <a:lnTo>
                  <a:pt x="231266" y="286258"/>
                </a:lnTo>
                <a:lnTo>
                  <a:pt x="228219" y="283717"/>
                </a:lnTo>
                <a:lnTo>
                  <a:pt x="230759" y="283210"/>
                </a:lnTo>
                <a:lnTo>
                  <a:pt x="243966" y="250571"/>
                </a:lnTo>
                <a:lnTo>
                  <a:pt x="243966" y="245999"/>
                </a:lnTo>
                <a:lnTo>
                  <a:pt x="243459" y="243459"/>
                </a:lnTo>
                <a:lnTo>
                  <a:pt x="242443" y="241426"/>
                </a:lnTo>
                <a:lnTo>
                  <a:pt x="239903" y="237871"/>
                </a:lnTo>
                <a:lnTo>
                  <a:pt x="238378" y="236347"/>
                </a:lnTo>
                <a:lnTo>
                  <a:pt x="236855" y="234696"/>
                </a:lnTo>
                <a:lnTo>
                  <a:pt x="251078" y="202057"/>
                </a:lnTo>
                <a:lnTo>
                  <a:pt x="251078" y="196976"/>
                </a:lnTo>
                <a:lnTo>
                  <a:pt x="250571" y="194437"/>
                </a:lnTo>
                <a:lnTo>
                  <a:pt x="248538" y="190373"/>
                </a:lnTo>
                <a:lnTo>
                  <a:pt x="245490" y="187325"/>
                </a:lnTo>
                <a:lnTo>
                  <a:pt x="243459" y="185800"/>
                </a:lnTo>
                <a:lnTo>
                  <a:pt x="245490" y="185165"/>
                </a:lnTo>
                <a:lnTo>
                  <a:pt x="254127" y="173989"/>
                </a:lnTo>
                <a:lnTo>
                  <a:pt x="254762" y="171450"/>
                </a:lnTo>
                <a:lnTo>
                  <a:pt x="256794" y="153035"/>
                </a:lnTo>
                <a:lnTo>
                  <a:pt x="255778" y="147954"/>
                </a:lnTo>
                <a:lnTo>
                  <a:pt x="253746" y="143890"/>
                </a:lnTo>
                <a:lnTo>
                  <a:pt x="206756" y="128015"/>
                </a:lnTo>
                <a:lnTo>
                  <a:pt x="132194" y="122936"/>
                </a:lnTo>
                <a:lnTo>
                  <a:pt x="135762" y="116839"/>
                </a:lnTo>
                <a:lnTo>
                  <a:pt x="148018" y="77088"/>
                </a:lnTo>
                <a:lnTo>
                  <a:pt x="152615" y="32130"/>
                </a:lnTo>
                <a:lnTo>
                  <a:pt x="152615" y="16763"/>
                </a:lnTo>
                <a:lnTo>
                  <a:pt x="136296" y="508"/>
                </a:lnTo>
                <a:lnTo>
                  <a:pt x="1321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36" name="Google Shape;1436;p66"/>
          <p:cNvSpPr/>
          <p:nvPr/>
        </p:nvSpPr>
        <p:spPr>
          <a:xfrm>
            <a:off x="203193" y="3022726"/>
            <a:ext cx="166370" cy="288289"/>
          </a:xfrm>
          <a:custGeom>
            <a:rect b="b" l="l" r="r" t="t"/>
            <a:pathLst>
              <a:path extrusionOk="0" h="288289" w="166370">
                <a:moveTo>
                  <a:pt x="147847" y="0"/>
                </a:moveTo>
                <a:lnTo>
                  <a:pt x="18028" y="0"/>
                </a:lnTo>
                <a:lnTo>
                  <a:pt x="14256" y="381"/>
                </a:lnTo>
                <a:lnTo>
                  <a:pt x="0" y="270637"/>
                </a:lnTo>
                <a:lnTo>
                  <a:pt x="260" y="273431"/>
                </a:lnTo>
                <a:lnTo>
                  <a:pt x="18028" y="287781"/>
                </a:lnTo>
                <a:lnTo>
                  <a:pt x="147847" y="287781"/>
                </a:lnTo>
                <a:lnTo>
                  <a:pt x="165685" y="272669"/>
                </a:lnTo>
                <a:lnTo>
                  <a:pt x="82937" y="272669"/>
                </a:lnTo>
                <a:lnTo>
                  <a:pt x="80550" y="272415"/>
                </a:lnTo>
                <a:lnTo>
                  <a:pt x="70974" y="260731"/>
                </a:lnTo>
                <a:lnTo>
                  <a:pt x="71329" y="258318"/>
                </a:lnTo>
                <a:lnTo>
                  <a:pt x="82937" y="248793"/>
                </a:lnTo>
                <a:lnTo>
                  <a:pt x="165970" y="248793"/>
                </a:lnTo>
                <a:lnTo>
                  <a:pt x="165970" y="233806"/>
                </a:lnTo>
                <a:lnTo>
                  <a:pt x="18028" y="233806"/>
                </a:lnTo>
                <a:lnTo>
                  <a:pt x="18028" y="35941"/>
                </a:lnTo>
                <a:lnTo>
                  <a:pt x="165970" y="35941"/>
                </a:lnTo>
                <a:lnTo>
                  <a:pt x="165970" y="21590"/>
                </a:lnTo>
                <a:lnTo>
                  <a:pt x="77819" y="21590"/>
                </a:lnTo>
                <a:lnTo>
                  <a:pt x="76092" y="21209"/>
                </a:lnTo>
                <a:lnTo>
                  <a:pt x="75076" y="20574"/>
                </a:lnTo>
                <a:lnTo>
                  <a:pt x="74047" y="19177"/>
                </a:lnTo>
                <a:lnTo>
                  <a:pt x="73717" y="17780"/>
                </a:lnTo>
                <a:lnTo>
                  <a:pt x="74047" y="16129"/>
                </a:lnTo>
                <a:lnTo>
                  <a:pt x="76092" y="14097"/>
                </a:lnTo>
                <a:lnTo>
                  <a:pt x="77819" y="13716"/>
                </a:lnTo>
                <a:lnTo>
                  <a:pt x="165419" y="13716"/>
                </a:lnTo>
                <a:lnTo>
                  <a:pt x="164598" y="11049"/>
                </a:lnTo>
                <a:lnTo>
                  <a:pt x="151619" y="381"/>
                </a:lnTo>
                <a:lnTo>
                  <a:pt x="147847" y="0"/>
                </a:lnTo>
                <a:close/>
              </a:path>
              <a:path extrusionOk="0" h="288289"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89" w="166370">
                <a:moveTo>
                  <a:pt x="165970" y="35941"/>
                </a:moveTo>
                <a:lnTo>
                  <a:pt x="147847" y="35941"/>
                </a:lnTo>
                <a:lnTo>
                  <a:pt x="147847" y="233806"/>
                </a:lnTo>
                <a:lnTo>
                  <a:pt x="165970" y="233806"/>
                </a:lnTo>
                <a:lnTo>
                  <a:pt x="165970" y="35941"/>
                </a:lnTo>
                <a:close/>
              </a:path>
              <a:path extrusionOk="0" h="288289" w="166370">
                <a:moveTo>
                  <a:pt x="165419" y="13716"/>
                </a:moveTo>
                <a:lnTo>
                  <a:pt x="88055" y="13716"/>
                </a:lnTo>
                <a:lnTo>
                  <a:pt x="89770" y="14097"/>
                </a:lnTo>
                <a:lnTo>
                  <a:pt x="91815" y="16129"/>
                </a:lnTo>
                <a:lnTo>
                  <a:pt x="92157" y="17780"/>
                </a:lnTo>
                <a:lnTo>
                  <a:pt x="91815" y="19177"/>
                </a:lnTo>
                <a:lnTo>
                  <a:pt x="90799" y="20574"/>
                </a:lnTo>
                <a:lnTo>
                  <a:pt x="89770" y="21209"/>
                </a:lnTo>
                <a:lnTo>
                  <a:pt x="88055" y="21590"/>
                </a:lnTo>
                <a:lnTo>
                  <a:pt x="165970" y="21590"/>
                </a:lnTo>
                <a:lnTo>
                  <a:pt x="165934" y="17780"/>
                </a:lnTo>
                <a:lnTo>
                  <a:pt x="165614" y="14350"/>
                </a:lnTo>
                <a:lnTo>
                  <a:pt x="165419" y="13716"/>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37" name="Google Shape;1437;p66"/>
          <p:cNvSpPr/>
          <p:nvPr/>
        </p:nvSpPr>
        <p:spPr>
          <a:xfrm>
            <a:off x="353563" y="1007118"/>
            <a:ext cx="121200" cy="269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38" name="Google Shape;1438;p66"/>
          <p:cNvSpPr/>
          <p:nvPr/>
        </p:nvSpPr>
        <p:spPr>
          <a:xfrm>
            <a:off x="295732" y="877697"/>
            <a:ext cx="247650" cy="296544"/>
          </a:xfrm>
          <a:custGeom>
            <a:rect b="b" l="l" r="r" t="t"/>
            <a:pathLst>
              <a:path extrusionOk="0" h="296544" w="247650">
                <a:moveTo>
                  <a:pt x="172986" y="296163"/>
                </a:moveTo>
                <a:lnTo>
                  <a:pt x="175933" y="283210"/>
                </a:lnTo>
                <a:lnTo>
                  <a:pt x="180022" y="270890"/>
                </a:lnTo>
                <a:lnTo>
                  <a:pt x="201714" y="228726"/>
                </a:lnTo>
                <a:lnTo>
                  <a:pt x="214617" y="209930"/>
                </a:lnTo>
                <a:lnTo>
                  <a:pt x="221068" y="200532"/>
                </a:lnTo>
                <a:lnTo>
                  <a:pt x="241592" y="160654"/>
                </a:lnTo>
                <a:lnTo>
                  <a:pt x="246862" y="130175"/>
                </a:lnTo>
                <a:lnTo>
                  <a:pt x="247459" y="123698"/>
                </a:lnTo>
                <a:lnTo>
                  <a:pt x="246278" y="110870"/>
                </a:lnTo>
                <a:lnTo>
                  <a:pt x="244525" y="98551"/>
                </a:lnTo>
                <a:lnTo>
                  <a:pt x="226352" y="54610"/>
                </a:lnTo>
                <a:lnTo>
                  <a:pt x="192925" y="21208"/>
                </a:lnTo>
                <a:lnTo>
                  <a:pt x="148361" y="2412"/>
                </a:lnTo>
                <a:lnTo>
                  <a:pt x="123723" y="0"/>
                </a:lnTo>
                <a:lnTo>
                  <a:pt x="75641" y="10032"/>
                </a:lnTo>
                <a:lnTo>
                  <a:pt x="36347" y="36322"/>
                </a:lnTo>
                <a:lnTo>
                  <a:pt x="9969" y="75691"/>
                </a:lnTo>
                <a:lnTo>
                  <a:pt x="0" y="123698"/>
                </a:lnTo>
                <a:lnTo>
                  <a:pt x="9969" y="171195"/>
                </a:lnTo>
                <a:lnTo>
                  <a:pt x="32842" y="209930"/>
                </a:lnTo>
                <a:lnTo>
                  <a:pt x="45745" y="228726"/>
                </a:lnTo>
                <a:lnTo>
                  <a:pt x="51587" y="238632"/>
                </a:lnTo>
                <a:lnTo>
                  <a:pt x="57467" y="248665"/>
                </a:lnTo>
                <a:lnTo>
                  <a:pt x="62737" y="259206"/>
                </a:lnTo>
                <a:lnTo>
                  <a:pt x="67436" y="270890"/>
                </a:lnTo>
                <a:lnTo>
                  <a:pt x="71526" y="283210"/>
                </a:lnTo>
                <a:lnTo>
                  <a:pt x="74472" y="296163"/>
                </a:lnTo>
              </a:path>
            </a:pathLst>
          </a:custGeom>
          <a:noFill/>
          <a:ln cap="flat" cmpd="sng" w="12150">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39" name="Google Shape;1439;p66"/>
          <p:cNvSpPr/>
          <p:nvPr/>
        </p:nvSpPr>
        <p:spPr>
          <a:xfrm>
            <a:off x="369984" y="1001276"/>
            <a:ext cx="115500" cy="180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40" name="Google Shape;1440;p66"/>
          <p:cNvSpPr/>
          <p:nvPr/>
        </p:nvSpPr>
        <p:spPr>
          <a:xfrm>
            <a:off x="1229486" y="3310509"/>
            <a:ext cx="264794" cy="264795"/>
          </a:xfrm>
          <a:custGeom>
            <a:rect b="b" l="l" r="r" t="t"/>
            <a:pathLst>
              <a:path extrusionOk="0" h="264795" w="264794">
                <a:moveTo>
                  <a:pt x="132079" y="0"/>
                </a:moveTo>
                <a:lnTo>
                  <a:pt x="125349" y="508"/>
                </a:lnTo>
                <a:lnTo>
                  <a:pt x="118744" y="1016"/>
                </a:lnTo>
                <a:lnTo>
                  <a:pt x="112013" y="1524"/>
                </a:lnTo>
                <a:lnTo>
                  <a:pt x="105409" y="3048"/>
                </a:lnTo>
                <a:lnTo>
                  <a:pt x="99313" y="4572"/>
                </a:lnTo>
                <a:lnTo>
                  <a:pt x="93090" y="6096"/>
                </a:lnTo>
                <a:lnTo>
                  <a:pt x="86994" y="8128"/>
                </a:lnTo>
                <a:lnTo>
                  <a:pt x="80899" y="10668"/>
                </a:lnTo>
                <a:lnTo>
                  <a:pt x="74675" y="13335"/>
                </a:lnTo>
                <a:lnTo>
                  <a:pt x="69087" y="16383"/>
                </a:lnTo>
                <a:lnTo>
                  <a:pt x="63500" y="19431"/>
                </a:lnTo>
                <a:lnTo>
                  <a:pt x="30187" y="48133"/>
                </a:lnTo>
                <a:lnTo>
                  <a:pt x="15862" y="69596"/>
                </a:lnTo>
                <a:lnTo>
                  <a:pt x="12788" y="75184"/>
                </a:lnTo>
                <a:lnTo>
                  <a:pt x="10236" y="80899"/>
                </a:lnTo>
                <a:lnTo>
                  <a:pt x="8191" y="86995"/>
                </a:lnTo>
                <a:lnTo>
                  <a:pt x="6134" y="93091"/>
                </a:lnTo>
                <a:lnTo>
                  <a:pt x="0" y="125349"/>
                </a:lnTo>
                <a:lnTo>
                  <a:pt x="0" y="132461"/>
                </a:lnTo>
                <a:lnTo>
                  <a:pt x="0" y="139192"/>
                </a:lnTo>
                <a:lnTo>
                  <a:pt x="520" y="145796"/>
                </a:lnTo>
                <a:lnTo>
                  <a:pt x="10236" y="183642"/>
                </a:lnTo>
                <a:lnTo>
                  <a:pt x="15862" y="195453"/>
                </a:lnTo>
                <a:lnTo>
                  <a:pt x="18922" y="201041"/>
                </a:lnTo>
                <a:lnTo>
                  <a:pt x="48132" y="234315"/>
                </a:lnTo>
                <a:lnTo>
                  <a:pt x="69087" y="248666"/>
                </a:lnTo>
                <a:lnTo>
                  <a:pt x="74675" y="251714"/>
                </a:lnTo>
                <a:lnTo>
                  <a:pt x="112013" y="263017"/>
                </a:lnTo>
                <a:lnTo>
                  <a:pt x="125349" y="264541"/>
                </a:lnTo>
                <a:lnTo>
                  <a:pt x="132079" y="264541"/>
                </a:lnTo>
                <a:lnTo>
                  <a:pt x="139191" y="264541"/>
                </a:lnTo>
                <a:lnTo>
                  <a:pt x="145796" y="264033"/>
                </a:lnTo>
                <a:lnTo>
                  <a:pt x="152526" y="263017"/>
                </a:lnTo>
                <a:lnTo>
                  <a:pt x="158622" y="262001"/>
                </a:lnTo>
                <a:lnTo>
                  <a:pt x="165353" y="260477"/>
                </a:lnTo>
                <a:lnTo>
                  <a:pt x="171450" y="258445"/>
                </a:lnTo>
                <a:lnTo>
                  <a:pt x="177546" y="256413"/>
                </a:lnTo>
                <a:lnTo>
                  <a:pt x="183769" y="254381"/>
                </a:lnTo>
                <a:lnTo>
                  <a:pt x="189356" y="251714"/>
                </a:lnTo>
                <a:lnTo>
                  <a:pt x="194944" y="248666"/>
                </a:lnTo>
                <a:lnTo>
                  <a:pt x="200659" y="245618"/>
                </a:lnTo>
                <a:lnTo>
                  <a:pt x="234441" y="216408"/>
                </a:lnTo>
                <a:lnTo>
                  <a:pt x="248157" y="195453"/>
                </a:lnTo>
                <a:lnTo>
                  <a:pt x="251206" y="189865"/>
                </a:lnTo>
                <a:lnTo>
                  <a:pt x="253872" y="183642"/>
                </a:lnTo>
                <a:lnTo>
                  <a:pt x="256412" y="178054"/>
                </a:lnTo>
                <a:lnTo>
                  <a:pt x="258444" y="171958"/>
                </a:lnTo>
                <a:lnTo>
                  <a:pt x="260476" y="165227"/>
                </a:lnTo>
                <a:lnTo>
                  <a:pt x="261493" y="159131"/>
                </a:lnTo>
                <a:lnTo>
                  <a:pt x="263016" y="152527"/>
                </a:lnTo>
                <a:lnTo>
                  <a:pt x="263525" y="145796"/>
                </a:lnTo>
                <a:lnTo>
                  <a:pt x="264032" y="139192"/>
                </a:lnTo>
                <a:lnTo>
                  <a:pt x="264541" y="132461"/>
                </a:lnTo>
                <a:lnTo>
                  <a:pt x="264032" y="125349"/>
                </a:lnTo>
                <a:lnTo>
                  <a:pt x="263525" y="118745"/>
                </a:lnTo>
                <a:lnTo>
                  <a:pt x="263016" y="112014"/>
                </a:lnTo>
                <a:lnTo>
                  <a:pt x="261493" y="105918"/>
                </a:lnTo>
                <a:lnTo>
                  <a:pt x="260476" y="99314"/>
                </a:lnTo>
                <a:lnTo>
                  <a:pt x="248157" y="69596"/>
                </a:lnTo>
                <a:lnTo>
                  <a:pt x="245109" y="64008"/>
                </a:lnTo>
                <a:lnTo>
                  <a:pt x="216407" y="30226"/>
                </a:lnTo>
                <a:lnTo>
                  <a:pt x="194944" y="16383"/>
                </a:lnTo>
                <a:lnTo>
                  <a:pt x="189356" y="13335"/>
                </a:lnTo>
                <a:lnTo>
                  <a:pt x="158622" y="3048"/>
                </a:lnTo>
                <a:lnTo>
                  <a:pt x="152526" y="1524"/>
                </a:lnTo>
                <a:lnTo>
                  <a:pt x="145796" y="1016"/>
                </a:lnTo>
                <a:lnTo>
                  <a:pt x="139191" y="508"/>
                </a:lnTo>
                <a:lnTo>
                  <a:pt x="132079"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41" name="Google Shape;1441;p66"/>
          <p:cNvSpPr/>
          <p:nvPr/>
        </p:nvSpPr>
        <p:spPr>
          <a:xfrm>
            <a:off x="1250683" y="3331717"/>
            <a:ext cx="331200" cy="3384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42" name="Google Shape;1442;p66"/>
          <p:cNvSpPr/>
          <p:nvPr/>
        </p:nvSpPr>
        <p:spPr>
          <a:xfrm>
            <a:off x="542925" y="3612134"/>
            <a:ext cx="820419" cy="710564"/>
          </a:xfrm>
          <a:custGeom>
            <a:rect b="b" l="l" r="r" t="t"/>
            <a:pathLst>
              <a:path extrusionOk="0" h="710564" w="820419">
                <a:moveTo>
                  <a:pt x="0" y="355091"/>
                </a:moveTo>
                <a:lnTo>
                  <a:pt x="203644" y="710145"/>
                </a:lnTo>
                <a:lnTo>
                  <a:pt x="616254" y="710145"/>
                </a:lnTo>
                <a:lnTo>
                  <a:pt x="819912" y="355091"/>
                </a:lnTo>
                <a:lnTo>
                  <a:pt x="616254" y="0"/>
                </a:lnTo>
                <a:lnTo>
                  <a:pt x="203644" y="0"/>
                </a:lnTo>
                <a:lnTo>
                  <a:pt x="0" y="355091"/>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43" name="Google Shape;1443;p66"/>
          <p:cNvSpPr/>
          <p:nvPr/>
        </p:nvSpPr>
        <p:spPr>
          <a:xfrm>
            <a:off x="728992" y="424687"/>
            <a:ext cx="429259" cy="371475"/>
          </a:xfrm>
          <a:custGeom>
            <a:rect b="b" l="l" r="r" t="t"/>
            <a:pathLst>
              <a:path extrusionOk="0" h="371475" w="429259">
                <a:moveTo>
                  <a:pt x="322287" y="0"/>
                </a:moveTo>
                <a:lnTo>
                  <a:pt x="106426" y="0"/>
                </a:lnTo>
                <a:lnTo>
                  <a:pt x="0" y="185547"/>
                </a:lnTo>
                <a:lnTo>
                  <a:pt x="106426" y="371094"/>
                </a:lnTo>
                <a:lnTo>
                  <a:pt x="322287" y="371094"/>
                </a:lnTo>
                <a:lnTo>
                  <a:pt x="428701" y="185547"/>
                </a:lnTo>
                <a:lnTo>
                  <a:pt x="322287"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44" name="Google Shape;1444;p66"/>
          <p:cNvSpPr/>
          <p:nvPr/>
        </p:nvSpPr>
        <p:spPr>
          <a:xfrm>
            <a:off x="0" y="3996029"/>
            <a:ext cx="704850" cy="709929"/>
          </a:xfrm>
          <a:custGeom>
            <a:rect b="b" l="l" r="r" t="t"/>
            <a:pathLst>
              <a:path extrusionOk="0" h="709929" w="704850">
                <a:moveTo>
                  <a:pt x="501294" y="0"/>
                </a:moveTo>
                <a:lnTo>
                  <a:pt x="88503" y="0"/>
                </a:lnTo>
                <a:lnTo>
                  <a:pt x="0" y="154301"/>
                </a:lnTo>
                <a:lnTo>
                  <a:pt x="0" y="555482"/>
                </a:lnTo>
                <a:lnTo>
                  <a:pt x="88503" y="709790"/>
                </a:lnTo>
                <a:lnTo>
                  <a:pt x="501294" y="709790"/>
                </a:lnTo>
                <a:lnTo>
                  <a:pt x="704850" y="354888"/>
                </a:lnTo>
                <a:lnTo>
                  <a:pt x="5012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45" name="Google Shape;1445;p66"/>
          <p:cNvSpPr/>
          <p:nvPr/>
        </p:nvSpPr>
        <p:spPr>
          <a:xfrm>
            <a:off x="411200" y="258572"/>
            <a:ext cx="359409" cy="310515"/>
          </a:xfrm>
          <a:custGeom>
            <a:rect b="b" l="l" r="r" t="t"/>
            <a:pathLst>
              <a:path extrusionOk="0" h="310515" w="359409">
                <a:moveTo>
                  <a:pt x="0" y="155320"/>
                </a:moveTo>
                <a:lnTo>
                  <a:pt x="89039" y="310514"/>
                </a:lnTo>
                <a:lnTo>
                  <a:pt x="269748" y="310514"/>
                </a:lnTo>
                <a:lnTo>
                  <a:pt x="358800" y="155320"/>
                </a:lnTo>
                <a:lnTo>
                  <a:pt x="269748" y="0"/>
                </a:lnTo>
                <a:lnTo>
                  <a:pt x="89039" y="0"/>
                </a:lnTo>
                <a:lnTo>
                  <a:pt x="0" y="155320"/>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46" name="Google Shape;1446;p66"/>
          <p:cNvSpPr/>
          <p:nvPr/>
        </p:nvSpPr>
        <p:spPr>
          <a:xfrm>
            <a:off x="828852" y="3843146"/>
            <a:ext cx="248100" cy="2481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47" name="Google Shape;1447;p66"/>
          <p:cNvSpPr/>
          <p:nvPr/>
        </p:nvSpPr>
        <p:spPr>
          <a:xfrm>
            <a:off x="67091" y="1681733"/>
            <a:ext cx="455700" cy="4371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48" name="Google Shape;1448;p66"/>
          <p:cNvSpPr/>
          <p:nvPr/>
        </p:nvSpPr>
        <p:spPr>
          <a:xfrm>
            <a:off x="144945" y="4214495"/>
            <a:ext cx="300355" cy="273050"/>
          </a:xfrm>
          <a:custGeom>
            <a:rect b="b" l="l" r="r" t="t"/>
            <a:pathLst>
              <a:path extrusionOk="0" h="273050" w="300355">
                <a:moveTo>
                  <a:pt x="157632" y="0"/>
                </a:moveTo>
                <a:lnTo>
                  <a:pt x="142278" y="0"/>
                </a:lnTo>
                <a:lnTo>
                  <a:pt x="134607" y="469"/>
                </a:lnTo>
                <a:lnTo>
                  <a:pt x="84912" y="12217"/>
                </a:lnTo>
                <a:lnTo>
                  <a:pt x="78587" y="15379"/>
                </a:lnTo>
                <a:lnTo>
                  <a:pt x="72263" y="18072"/>
                </a:lnTo>
                <a:lnTo>
                  <a:pt x="38836" y="41567"/>
                </a:lnTo>
                <a:lnTo>
                  <a:pt x="14909" y="71843"/>
                </a:lnTo>
                <a:lnTo>
                  <a:pt x="1790" y="107975"/>
                </a:lnTo>
                <a:lnTo>
                  <a:pt x="0" y="120611"/>
                </a:lnTo>
                <a:lnTo>
                  <a:pt x="0" y="134162"/>
                </a:lnTo>
                <a:lnTo>
                  <a:pt x="889" y="141401"/>
                </a:lnTo>
                <a:lnTo>
                  <a:pt x="1790" y="148170"/>
                </a:lnTo>
                <a:lnTo>
                  <a:pt x="3606" y="154495"/>
                </a:lnTo>
                <a:lnTo>
                  <a:pt x="5422" y="161264"/>
                </a:lnTo>
                <a:lnTo>
                  <a:pt x="24841" y="197396"/>
                </a:lnTo>
                <a:lnTo>
                  <a:pt x="28905" y="202818"/>
                </a:lnTo>
                <a:lnTo>
                  <a:pt x="38836" y="212775"/>
                </a:lnTo>
                <a:lnTo>
                  <a:pt x="44259" y="217728"/>
                </a:lnTo>
                <a:lnTo>
                  <a:pt x="49669" y="222262"/>
                </a:lnTo>
                <a:lnTo>
                  <a:pt x="46075" y="229031"/>
                </a:lnTo>
                <a:lnTo>
                  <a:pt x="21678" y="259753"/>
                </a:lnTo>
                <a:lnTo>
                  <a:pt x="4953" y="269684"/>
                </a:lnTo>
                <a:lnTo>
                  <a:pt x="0" y="271932"/>
                </a:lnTo>
                <a:lnTo>
                  <a:pt x="2260" y="271932"/>
                </a:lnTo>
                <a:lnTo>
                  <a:pt x="9029" y="272846"/>
                </a:lnTo>
                <a:lnTo>
                  <a:pt x="25285" y="272846"/>
                </a:lnTo>
                <a:lnTo>
                  <a:pt x="69557" y="261099"/>
                </a:lnTo>
                <a:lnTo>
                  <a:pt x="92138" y="244843"/>
                </a:lnTo>
                <a:lnTo>
                  <a:pt x="208229" y="244843"/>
                </a:lnTo>
                <a:lnTo>
                  <a:pt x="245262" y="225869"/>
                </a:lnTo>
                <a:lnTo>
                  <a:pt x="256095" y="217284"/>
                </a:lnTo>
                <a:lnTo>
                  <a:pt x="261073" y="213220"/>
                </a:lnTo>
                <a:lnTo>
                  <a:pt x="265582" y="208241"/>
                </a:lnTo>
                <a:lnTo>
                  <a:pt x="270116" y="203720"/>
                </a:lnTo>
                <a:lnTo>
                  <a:pt x="274167" y="198767"/>
                </a:lnTo>
                <a:lnTo>
                  <a:pt x="293141" y="165328"/>
                </a:lnTo>
                <a:lnTo>
                  <a:pt x="299910" y="120611"/>
                </a:lnTo>
                <a:lnTo>
                  <a:pt x="298119" y="107975"/>
                </a:lnTo>
                <a:lnTo>
                  <a:pt x="285026" y="71843"/>
                </a:lnTo>
                <a:lnTo>
                  <a:pt x="261073" y="41567"/>
                </a:lnTo>
                <a:lnTo>
                  <a:pt x="227647" y="18072"/>
                </a:lnTo>
                <a:lnTo>
                  <a:pt x="221322" y="15379"/>
                </a:lnTo>
                <a:lnTo>
                  <a:pt x="214998" y="12217"/>
                </a:lnTo>
                <a:lnTo>
                  <a:pt x="194678" y="5422"/>
                </a:lnTo>
                <a:lnTo>
                  <a:pt x="187439" y="3632"/>
                </a:lnTo>
                <a:lnTo>
                  <a:pt x="180213" y="2285"/>
                </a:lnTo>
                <a:lnTo>
                  <a:pt x="165303" y="469"/>
                </a:lnTo>
                <a:lnTo>
                  <a:pt x="157632" y="0"/>
                </a:lnTo>
                <a:close/>
              </a:path>
              <a:path extrusionOk="0" h="273050" w="300355">
                <a:moveTo>
                  <a:pt x="208229" y="244843"/>
                </a:moveTo>
                <a:lnTo>
                  <a:pt x="92138" y="244843"/>
                </a:lnTo>
                <a:lnTo>
                  <a:pt x="105702" y="249351"/>
                </a:lnTo>
                <a:lnTo>
                  <a:pt x="127368" y="253428"/>
                </a:lnTo>
                <a:lnTo>
                  <a:pt x="134607" y="254330"/>
                </a:lnTo>
                <a:lnTo>
                  <a:pt x="142278" y="254774"/>
                </a:lnTo>
                <a:lnTo>
                  <a:pt x="157632" y="254774"/>
                </a:lnTo>
                <a:lnTo>
                  <a:pt x="201447" y="247103"/>
                </a:lnTo>
                <a:lnTo>
                  <a:pt x="208229" y="244843"/>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49" name="Google Shape;1449;p66"/>
          <p:cNvSpPr txBox="1"/>
          <p:nvPr/>
        </p:nvSpPr>
        <p:spPr>
          <a:xfrm>
            <a:off x="778255" y="1975230"/>
            <a:ext cx="588000" cy="1855500"/>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lang="en" sz="12000">
                <a:solidFill>
                  <a:srgbClr val="FFFFFF"/>
                </a:solidFill>
                <a:latin typeface="Helvetica Neue"/>
                <a:ea typeface="Helvetica Neue"/>
                <a:cs typeface="Helvetica Neue"/>
                <a:sym typeface="Helvetica Neue"/>
              </a:rPr>
              <a:t>“</a:t>
            </a:r>
            <a:endParaRPr sz="12000">
              <a:latin typeface="Helvetica Neue"/>
              <a:ea typeface="Helvetica Neue"/>
              <a:cs typeface="Helvetica Neue"/>
              <a:sym typeface="Helvetica Neue"/>
            </a:endParaRPr>
          </a:p>
        </p:txBody>
      </p:sp>
      <p:sp>
        <p:nvSpPr>
          <p:cNvPr id="1450" name="Google Shape;1450;p66"/>
          <p:cNvSpPr txBox="1"/>
          <p:nvPr/>
        </p:nvSpPr>
        <p:spPr>
          <a:xfrm>
            <a:off x="2815875" y="4269225"/>
            <a:ext cx="22935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6"/>
          <p:cNvSpPr txBox="1"/>
          <p:nvPr/>
        </p:nvSpPr>
        <p:spPr>
          <a:xfrm>
            <a:off x="2027625" y="577300"/>
            <a:ext cx="6551400" cy="112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18BAD4"/>
                </a:solidFill>
                <a:latin typeface="Georgia"/>
                <a:ea typeface="Georgia"/>
                <a:cs typeface="Georgia"/>
                <a:sym typeface="Georgia"/>
              </a:rPr>
              <a:t>But there is a catch!</a:t>
            </a:r>
            <a:endParaRPr b="1" sz="4000">
              <a:solidFill>
                <a:srgbClr val="18BAD4"/>
              </a:solidFill>
              <a:latin typeface="Georgia"/>
              <a:ea typeface="Georgia"/>
              <a:cs typeface="Georgia"/>
              <a:sym typeface="Georgia"/>
            </a:endParaRPr>
          </a:p>
        </p:txBody>
      </p:sp>
      <p:sp>
        <p:nvSpPr>
          <p:cNvPr id="1452" name="Google Shape;1452;p66"/>
          <p:cNvSpPr txBox="1"/>
          <p:nvPr/>
        </p:nvSpPr>
        <p:spPr>
          <a:xfrm>
            <a:off x="2407125" y="1816700"/>
            <a:ext cx="6051900" cy="26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rPr>
              <a:t>Designing for voice is different from designing for screens </a:t>
            </a:r>
            <a:r>
              <a:rPr lang="en" sz="3000">
                <a:solidFill>
                  <a:srgbClr val="00E0C5"/>
                </a:solidFill>
              </a:rPr>
              <a:t>(graphical user interfaces (GUIs) for the web or mobile</a:t>
            </a:r>
            <a:r>
              <a:rPr lang="en" sz="3000">
                <a:solidFill>
                  <a:schemeClr val="accent1"/>
                </a:solidFill>
              </a:rPr>
              <a:t>)</a:t>
            </a:r>
            <a:r>
              <a:rPr lang="en" sz="3000">
                <a:solidFill>
                  <a:schemeClr val="lt1"/>
                </a:solidFill>
              </a:rPr>
              <a:t>.</a:t>
            </a:r>
            <a:endParaRPr sz="30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6" name="Shape 1456"/>
        <p:cNvGrpSpPr/>
        <p:nvPr/>
      </p:nvGrpSpPr>
      <p:grpSpPr>
        <a:xfrm>
          <a:off x="0" y="0"/>
          <a:ext cx="0" cy="0"/>
          <a:chOff x="0" y="0"/>
          <a:chExt cx="0" cy="0"/>
        </a:xfrm>
      </p:grpSpPr>
      <p:sp>
        <p:nvSpPr>
          <p:cNvPr id="1457" name="Google Shape;1457;p67"/>
          <p:cNvSpPr/>
          <p:nvPr/>
        </p:nvSpPr>
        <p:spPr>
          <a:xfrm>
            <a:off x="7663688" y="3684778"/>
            <a:ext cx="10347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58" name="Google Shape;1458;p67"/>
          <p:cNvSpPr/>
          <p:nvPr/>
        </p:nvSpPr>
        <p:spPr>
          <a:xfrm>
            <a:off x="410946" y="245745"/>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59" name="Google Shape;1459;p67"/>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60" name="Google Shape;1460;p67"/>
          <p:cNvSpPr/>
          <p:nvPr/>
        </p:nvSpPr>
        <p:spPr>
          <a:xfrm>
            <a:off x="638175" y="14400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61" name="Google Shape;1461;p67"/>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62" name="Google Shape;1462;p67"/>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63" name="Google Shape;1463;p67"/>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64" name="Google Shape;1464;p67"/>
          <p:cNvSpPr/>
          <p:nvPr/>
        </p:nvSpPr>
        <p:spPr>
          <a:xfrm>
            <a:off x="8486775" y="4585817"/>
            <a:ext cx="657225" cy="355600"/>
          </a:xfrm>
          <a:custGeom>
            <a:rect b="b" l="l" r="r" t="t"/>
            <a:pathLst>
              <a:path extrusionOk="0" h="355600" w="657225">
                <a:moveTo>
                  <a:pt x="0" y="0"/>
                </a:moveTo>
                <a:lnTo>
                  <a:pt x="203580" y="355053"/>
                </a:lnTo>
                <a:lnTo>
                  <a:pt x="616203" y="355053"/>
                </a:lnTo>
                <a:lnTo>
                  <a:pt x="657225" y="283556"/>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65" name="Google Shape;1465;p67"/>
          <p:cNvSpPr/>
          <p:nvPr/>
        </p:nvSpPr>
        <p:spPr>
          <a:xfrm>
            <a:off x="8486775" y="4230776"/>
            <a:ext cx="657225" cy="355600"/>
          </a:xfrm>
          <a:custGeom>
            <a:rect b="b" l="l" r="r" t="t"/>
            <a:pathLst>
              <a:path extrusionOk="0" h="355600" w="657225">
                <a:moveTo>
                  <a:pt x="657225" y="71495"/>
                </a:moveTo>
                <a:lnTo>
                  <a:pt x="616203" y="0"/>
                </a:lnTo>
                <a:lnTo>
                  <a:pt x="203580" y="0"/>
                </a:lnTo>
                <a:lnTo>
                  <a:pt x="0" y="35504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66" name="Google Shape;1466;p67"/>
          <p:cNvSpPr/>
          <p:nvPr/>
        </p:nvSpPr>
        <p:spPr>
          <a:xfrm>
            <a:off x="8124825" y="4615700"/>
            <a:ext cx="429259" cy="371475"/>
          </a:xfrm>
          <a:custGeom>
            <a:rect b="b" l="l" r="r" t="t"/>
            <a:pathLst>
              <a:path extrusionOk="0" h="371475" w="429259">
                <a:moveTo>
                  <a:pt x="322325" y="0"/>
                </a:moveTo>
                <a:lnTo>
                  <a:pt x="106425" y="0"/>
                </a:lnTo>
                <a:lnTo>
                  <a:pt x="0" y="185546"/>
                </a:lnTo>
                <a:lnTo>
                  <a:pt x="106425" y="371093"/>
                </a:lnTo>
                <a:lnTo>
                  <a:pt x="322325" y="371093"/>
                </a:lnTo>
                <a:lnTo>
                  <a:pt x="428751" y="185546"/>
                </a:lnTo>
                <a:lnTo>
                  <a:pt x="322325"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67" name="Google Shape;1467;p67"/>
          <p:cNvSpPr/>
          <p:nvPr/>
        </p:nvSpPr>
        <p:spPr>
          <a:xfrm>
            <a:off x="7821294" y="2935351"/>
            <a:ext cx="820420" cy="709929"/>
          </a:xfrm>
          <a:custGeom>
            <a:rect b="b" l="l" r="r" t="t"/>
            <a:pathLst>
              <a:path extrusionOk="0" h="709929" w="820420">
                <a:moveTo>
                  <a:pt x="616457" y="0"/>
                </a:moveTo>
                <a:lnTo>
                  <a:pt x="203580" y="0"/>
                </a:lnTo>
                <a:lnTo>
                  <a:pt x="0" y="354965"/>
                </a:lnTo>
                <a:lnTo>
                  <a:pt x="203580" y="709803"/>
                </a:lnTo>
                <a:lnTo>
                  <a:pt x="616457" y="709803"/>
                </a:lnTo>
                <a:lnTo>
                  <a:pt x="819911" y="354965"/>
                </a:lnTo>
                <a:lnTo>
                  <a:pt x="61645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68" name="Google Shape;1468;p67"/>
          <p:cNvSpPr/>
          <p:nvPr/>
        </p:nvSpPr>
        <p:spPr>
          <a:xfrm>
            <a:off x="8486775" y="3512184"/>
            <a:ext cx="358775" cy="310514"/>
          </a:xfrm>
          <a:custGeom>
            <a:rect b="b" l="l" r="r" t="t"/>
            <a:pathLst>
              <a:path extrusionOk="0" h="310514" w="358775">
                <a:moveTo>
                  <a:pt x="0" y="155193"/>
                </a:moveTo>
                <a:lnTo>
                  <a:pt x="89026" y="310514"/>
                </a:lnTo>
                <a:lnTo>
                  <a:pt x="269748" y="310514"/>
                </a:lnTo>
                <a:lnTo>
                  <a:pt x="358775" y="155193"/>
                </a:lnTo>
                <a:lnTo>
                  <a:pt x="269748" y="0"/>
                </a:lnTo>
                <a:lnTo>
                  <a:pt x="89026" y="0"/>
                </a:lnTo>
                <a:lnTo>
                  <a:pt x="0" y="155193"/>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69" name="Google Shape;1469;p67"/>
          <p:cNvSpPr/>
          <p:nvPr/>
        </p:nvSpPr>
        <p:spPr>
          <a:xfrm>
            <a:off x="1729867" y="184150"/>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70" name="Google Shape;1470;p67"/>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71" name="Google Shape;1471;p67"/>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72" name="Google Shape;1472;p67"/>
          <p:cNvSpPr/>
          <p:nvPr/>
        </p:nvSpPr>
        <p:spPr>
          <a:xfrm>
            <a:off x="8772652" y="4461802"/>
            <a:ext cx="248100" cy="248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73" name="Google Shape;1473;p67"/>
          <p:cNvSpPr/>
          <p:nvPr/>
        </p:nvSpPr>
        <p:spPr>
          <a:xfrm>
            <a:off x="7354061" y="3426714"/>
            <a:ext cx="455400" cy="4371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74" name="Google Shape;1474;p67"/>
          <p:cNvSpPr/>
          <p:nvPr/>
        </p:nvSpPr>
        <p:spPr>
          <a:xfrm>
            <a:off x="8081391" y="3153917"/>
            <a:ext cx="300354" cy="273050"/>
          </a:xfrm>
          <a:custGeom>
            <a:rect b="b" l="l" r="r" t="t"/>
            <a:pathLst>
              <a:path extrusionOk="0" h="273050" w="300354">
                <a:moveTo>
                  <a:pt x="157606" y="0"/>
                </a:moveTo>
                <a:lnTo>
                  <a:pt x="142239" y="0"/>
                </a:lnTo>
                <a:lnTo>
                  <a:pt x="134619" y="381"/>
                </a:lnTo>
                <a:lnTo>
                  <a:pt x="84835" y="12192"/>
                </a:lnTo>
                <a:lnTo>
                  <a:pt x="78485" y="15367"/>
                </a:lnTo>
                <a:lnTo>
                  <a:pt x="72262" y="18033"/>
                </a:lnTo>
                <a:lnTo>
                  <a:pt x="38734" y="41529"/>
                </a:lnTo>
                <a:lnTo>
                  <a:pt x="14858" y="71755"/>
                </a:lnTo>
                <a:lnTo>
                  <a:pt x="3175" y="101600"/>
                </a:lnTo>
                <a:lnTo>
                  <a:pt x="1777" y="107950"/>
                </a:lnTo>
                <a:lnTo>
                  <a:pt x="0" y="120523"/>
                </a:lnTo>
                <a:lnTo>
                  <a:pt x="0" y="134112"/>
                </a:lnTo>
                <a:lnTo>
                  <a:pt x="888" y="141350"/>
                </a:lnTo>
                <a:lnTo>
                  <a:pt x="1777" y="148081"/>
                </a:lnTo>
                <a:lnTo>
                  <a:pt x="3555" y="154431"/>
                </a:lnTo>
                <a:lnTo>
                  <a:pt x="5333" y="161162"/>
                </a:lnTo>
                <a:lnTo>
                  <a:pt x="24764" y="197357"/>
                </a:lnTo>
                <a:lnTo>
                  <a:pt x="28828" y="202819"/>
                </a:lnTo>
                <a:lnTo>
                  <a:pt x="38734" y="212725"/>
                </a:lnTo>
                <a:lnTo>
                  <a:pt x="44195" y="217677"/>
                </a:lnTo>
                <a:lnTo>
                  <a:pt x="49656" y="222250"/>
                </a:lnTo>
                <a:lnTo>
                  <a:pt x="45974" y="228981"/>
                </a:lnTo>
                <a:lnTo>
                  <a:pt x="21589" y="259714"/>
                </a:lnTo>
                <a:lnTo>
                  <a:pt x="17525" y="262381"/>
                </a:lnTo>
                <a:lnTo>
                  <a:pt x="13461" y="265175"/>
                </a:lnTo>
                <a:lnTo>
                  <a:pt x="9398" y="267843"/>
                </a:lnTo>
                <a:lnTo>
                  <a:pt x="4952" y="269620"/>
                </a:lnTo>
                <a:lnTo>
                  <a:pt x="0" y="271906"/>
                </a:lnTo>
                <a:lnTo>
                  <a:pt x="2158" y="271906"/>
                </a:lnTo>
                <a:lnTo>
                  <a:pt x="9016" y="272795"/>
                </a:lnTo>
                <a:lnTo>
                  <a:pt x="25273" y="272795"/>
                </a:lnTo>
                <a:lnTo>
                  <a:pt x="69468" y="261112"/>
                </a:lnTo>
                <a:lnTo>
                  <a:pt x="92075" y="244856"/>
                </a:lnTo>
                <a:lnTo>
                  <a:pt x="208152" y="244856"/>
                </a:lnTo>
                <a:lnTo>
                  <a:pt x="245236" y="225806"/>
                </a:lnTo>
                <a:lnTo>
                  <a:pt x="265556" y="208152"/>
                </a:lnTo>
                <a:lnTo>
                  <a:pt x="270128" y="203707"/>
                </a:lnTo>
                <a:lnTo>
                  <a:pt x="290829" y="171195"/>
                </a:lnTo>
                <a:lnTo>
                  <a:pt x="296672" y="153034"/>
                </a:lnTo>
                <a:lnTo>
                  <a:pt x="298068" y="146812"/>
                </a:lnTo>
                <a:lnTo>
                  <a:pt x="298957" y="140462"/>
                </a:lnTo>
                <a:lnTo>
                  <a:pt x="299796" y="134112"/>
                </a:lnTo>
                <a:lnTo>
                  <a:pt x="299847" y="120523"/>
                </a:lnTo>
                <a:lnTo>
                  <a:pt x="298068" y="107950"/>
                </a:lnTo>
                <a:lnTo>
                  <a:pt x="296672" y="101600"/>
                </a:lnTo>
                <a:lnTo>
                  <a:pt x="295401" y="95250"/>
                </a:lnTo>
                <a:lnTo>
                  <a:pt x="278129" y="60959"/>
                </a:lnTo>
                <a:lnTo>
                  <a:pt x="274065" y="56006"/>
                </a:lnTo>
                <a:lnTo>
                  <a:pt x="270128" y="51054"/>
                </a:lnTo>
                <a:lnTo>
                  <a:pt x="265556" y="46100"/>
                </a:lnTo>
                <a:lnTo>
                  <a:pt x="260984" y="41529"/>
                </a:lnTo>
                <a:lnTo>
                  <a:pt x="256031" y="36956"/>
                </a:lnTo>
                <a:lnTo>
                  <a:pt x="250570" y="32893"/>
                </a:lnTo>
                <a:lnTo>
                  <a:pt x="245236" y="28829"/>
                </a:lnTo>
                <a:lnTo>
                  <a:pt x="239775" y="25273"/>
                </a:lnTo>
                <a:lnTo>
                  <a:pt x="233933" y="21589"/>
                </a:lnTo>
                <a:lnTo>
                  <a:pt x="227583" y="18033"/>
                </a:lnTo>
                <a:lnTo>
                  <a:pt x="221233" y="15367"/>
                </a:lnTo>
                <a:lnTo>
                  <a:pt x="215010" y="12192"/>
                </a:lnTo>
                <a:lnTo>
                  <a:pt x="172974" y="1269"/>
                </a:lnTo>
                <a:lnTo>
                  <a:pt x="165226" y="381"/>
                </a:lnTo>
                <a:lnTo>
                  <a:pt x="157606" y="0"/>
                </a:lnTo>
                <a:close/>
              </a:path>
              <a:path extrusionOk="0" h="273050" w="300354">
                <a:moveTo>
                  <a:pt x="208152" y="244856"/>
                </a:moveTo>
                <a:lnTo>
                  <a:pt x="92075" y="244856"/>
                </a:lnTo>
                <a:lnTo>
                  <a:pt x="98805" y="247014"/>
                </a:lnTo>
                <a:lnTo>
                  <a:pt x="105663" y="249300"/>
                </a:lnTo>
                <a:lnTo>
                  <a:pt x="112902" y="250698"/>
                </a:lnTo>
                <a:lnTo>
                  <a:pt x="120141" y="251968"/>
                </a:lnTo>
                <a:lnTo>
                  <a:pt x="127380" y="253364"/>
                </a:lnTo>
                <a:lnTo>
                  <a:pt x="134619" y="254254"/>
                </a:lnTo>
                <a:lnTo>
                  <a:pt x="142239" y="254762"/>
                </a:lnTo>
                <a:lnTo>
                  <a:pt x="157606" y="254762"/>
                </a:lnTo>
                <a:lnTo>
                  <a:pt x="165226" y="254254"/>
                </a:lnTo>
                <a:lnTo>
                  <a:pt x="172974" y="253364"/>
                </a:lnTo>
                <a:lnTo>
                  <a:pt x="180212" y="251968"/>
                </a:lnTo>
                <a:lnTo>
                  <a:pt x="187451" y="250698"/>
                </a:lnTo>
                <a:lnTo>
                  <a:pt x="194690" y="248919"/>
                </a:lnTo>
                <a:lnTo>
                  <a:pt x="201422" y="247014"/>
                </a:lnTo>
                <a:lnTo>
                  <a:pt x="208152" y="244856"/>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75" name="Google Shape;1475;p67"/>
          <p:cNvSpPr/>
          <p:nvPr/>
        </p:nvSpPr>
        <p:spPr>
          <a:xfrm>
            <a:off x="1013430" y="1003648"/>
            <a:ext cx="164700" cy="124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76" name="Google Shape;1476;p67"/>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77" name="Google Shape;1477;p67"/>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78" name="Google Shape;1478;p67"/>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79" name="Google Shape;1479;p67"/>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80" name="Google Shape;1480;p67"/>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81" name="Google Shape;1481;p67"/>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82" name="Google Shape;1482;p67"/>
          <p:cNvSpPr/>
          <p:nvPr/>
        </p:nvSpPr>
        <p:spPr>
          <a:xfrm>
            <a:off x="356958" y="1861692"/>
            <a:ext cx="331200" cy="3384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83" name="Google Shape;1483;p67"/>
          <p:cNvSpPr txBox="1"/>
          <p:nvPr/>
        </p:nvSpPr>
        <p:spPr>
          <a:xfrm>
            <a:off x="2533100" y="551850"/>
            <a:ext cx="6165300" cy="1028400"/>
          </a:xfrm>
          <a:prstGeom prst="rect">
            <a:avLst/>
          </a:prstGeom>
          <a:noFill/>
          <a:ln>
            <a:noFill/>
          </a:ln>
        </p:spPr>
        <p:txBody>
          <a:bodyPr anchorCtr="0" anchor="t" bIns="91425" lIns="91425" spcFirstLastPara="1" rIns="91425" wrap="square" tIns="91425">
            <a:noAutofit/>
          </a:bodyPr>
          <a:lstStyle/>
          <a:p>
            <a:pPr indent="0" lvl="0" marL="0" rtl="0" algn="l">
              <a:lnSpc>
                <a:spcPct val="157143"/>
              </a:lnSpc>
              <a:spcBef>
                <a:spcPts val="0"/>
              </a:spcBef>
              <a:spcAft>
                <a:spcPts val="0"/>
              </a:spcAft>
              <a:buClr>
                <a:schemeClr val="dk1"/>
              </a:buClr>
              <a:buSzPts val="1100"/>
              <a:buFont typeface="Arial"/>
              <a:buNone/>
            </a:pPr>
            <a:r>
              <a:rPr lang="en" sz="1800">
                <a:solidFill>
                  <a:schemeClr val="lt1"/>
                </a:solidFill>
              </a:rPr>
              <a:t>People are embracing voice-first user interfaces because they are </a:t>
            </a:r>
            <a:r>
              <a:rPr lang="en" sz="1800">
                <a:solidFill>
                  <a:srgbClr val="00E0C5"/>
                </a:solidFill>
              </a:rPr>
              <a:t>natural</a:t>
            </a:r>
            <a:r>
              <a:rPr lang="en" sz="1800">
                <a:solidFill>
                  <a:schemeClr val="lt1"/>
                </a:solidFill>
              </a:rPr>
              <a:t>, </a:t>
            </a:r>
            <a:r>
              <a:rPr lang="en" sz="1800">
                <a:solidFill>
                  <a:srgbClr val="00E0C5"/>
                </a:solidFill>
              </a:rPr>
              <a:t>conversational</a:t>
            </a:r>
            <a:r>
              <a:rPr lang="en" sz="1800">
                <a:solidFill>
                  <a:schemeClr val="lt1"/>
                </a:solidFill>
              </a:rPr>
              <a:t>, and </a:t>
            </a:r>
            <a:r>
              <a:rPr lang="en" sz="1800">
                <a:solidFill>
                  <a:srgbClr val="00E0C5"/>
                </a:solidFill>
              </a:rPr>
              <a:t>user-centric</a:t>
            </a:r>
            <a:r>
              <a:rPr lang="en" sz="1800">
                <a:solidFill>
                  <a:schemeClr val="lt1"/>
                </a:solidFill>
              </a:rPr>
              <a:t>.</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sp>
        <p:nvSpPr>
          <p:cNvPr id="1484" name="Google Shape;1484;p67"/>
          <p:cNvSpPr txBox="1"/>
          <p:nvPr/>
        </p:nvSpPr>
        <p:spPr>
          <a:xfrm>
            <a:off x="1493200" y="1847250"/>
            <a:ext cx="6595500" cy="1427100"/>
          </a:xfrm>
          <a:prstGeom prst="rect">
            <a:avLst/>
          </a:prstGeom>
          <a:noFill/>
          <a:ln>
            <a:noFill/>
          </a:ln>
        </p:spPr>
        <p:txBody>
          <a:bodyPr anchorCtr="0" anchor="t" bIns="91425" lIns="91425" spcFirstLastPara="1" rIns="91425" wrap="square" tIns="91425">
            <a:noAutofit/>
          </a:bodyPr>
          <a:lstStyle/>
          <a:p>
            <a:pPr indent="0" lvl="0" marL="0" rtl="0" algn="l">
              <a:lnSpc>
                <a:spcPct val="157143"/>
              </a:lnSpc>
              <a:spcBef>
                <a:spcPts val="0"/>
              </a:spcBef>
              <a:spcAft>
                <a:spcPts val="0"/>
              </a:spcAft>
              <a:buNone/>
            </a:pPr>
            <a:r>
              <a:rPr lang="en" sz="1800">
                <a:solidFill>
                  <a:schemeClr val="lt1"/>
                </a:solidFill>
              </a:rPr>
              <a:t>To create truly conversational, voice-first experiences, you first need to embrace the principles of voice design and reimagine the entire experience from a voice-first perspective.</a:t>
            </a:r>
            <a:endParaRPr sz="1800">
              <a:solidFill>
                <a:schemeClr val="lt1"/>
              </a:solidFill>
            </a:endParaRPr>
          </a:p>
          <a:p>
            <a:pPr indent="0" lvl="0" marL="0" rtl="0" algn="l">
              <a:lnSpc>
                <a:spcPct val="157143"/>
              </a:lnSpc>
              <a:spcBef>
                <a:spcPts val="0"/>
              </a:spcBef>
              <a:spcAft>
                <a:spcPts val="0"/>
              </a:spcAft>
              <a:buClr>
                <a:schemeClr val="dk1"/>
              </a:buClr>
              <a:buSzPts val="1100"/>
              <a:buFont typeface="Arial"/>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sp>
        <p:nvSpPr>
          <p:cNvPr id="1485" name="Google Shape;1485;p67"/>
          <p:cNvSpPr txBox="1"/>
          <p:nvPr/>
        </p:nvSpPr>
        <p:spPr>
          <a:xfrm>
            <a:off x="410950" y="3546575"/>
            <a:ext cx="6776400" cy="1341600"/>
          </a:xfrm>
          <a:prstGeom prst="rect">
            <a:avLst/>
          </a:prstGeom>
          <a:noFill/>
          <a:ln>
            <a:noFill/>
          </a:ln>
        </p:spPr>
        <p:txBody>
          <a:bodyPr anchorCtr="0" anchor="t" bIns="91425" lIns="91425" spcFirstLastPara="1" rIns="91425" wrap="square" tIns="91425">
            <a:noAutofit/>
          </a:bodyPr>
          <a:lstStyle/>
          <a:p>
            <a:pPr indent="0" lvl="0" marL="0" rtl="0" algn="l">
              <a:lnSpc>
                <a:spcPct val="157143"/>
              </a:lnSpc>
              <a:spcBef>
                <a:spcPts val="0"/>
              </a:spcBef>
              <a:spcAft>
                <a:spcPts val="0"/>
              </a:spcAft>
              <a:buNone/>
            </a:pPr>
            <a:r>
              <a:rPr lang="en" sz="1800">
                <a:solidFill>
                  <a:schemeClr val="lt1"/>
                </a:solidFill>
              </a:rPr>
              <a:t>Now we will look at </a:t>
            </a:r>
            <a:r>
              <a:rPr lang="en" sz="1800">
                <a:solidFill>
                  <a:srgbClr val="00E0C5"/>
                </a:solidFill>
                <a:uFill>
                  <a:noFill/>
                </a:uFill>
                <a:hlinkClick r:id="rId10"/>
              </a:rPr>
              <a:t>design </a:t>
            </a:r>
            <a:r>
              <a:rPr lang="en" sz="1800">
                <a:solidFill>
                  <a:srgbClr val="00E0C5"/>
                </a:solidFill>
              </a:rPr>
              <a:t>patterns</a:t>
            </a:r>
            <a:r>
              <a:rPr lang="en" sz="1800">
                <a:solidFill>
                  <a:schemeClr val="lt1"/>
                </a:solidFill>
              </a:rPr>
              <a:t> that are unique to voice-first interactions, which </a:t>
            </a:r>
            <a:r>
              <a:rPr lang="en" sz="1800">
                <a:solidFill>
                  <a:schemeClr val="lt1"/>
                </a:solidFill>
              </a:rPr>
              <a:t>create a rich experience that users find engaging </a:t>
            </a:r>
            <a:r>
              <a:rPr lang="en" sz="1800">
                <a:solidFill>
                  <a:schemeClr val="lt1"/>
                </a:solidFill>
              </a:rPr>
              <a:t>and also how they differ from the GUI world.</a:t>
            </a:r>
            <a:endParaRPr sz="18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9" name="Shape 1489"/>
        <p:cNvGrpSpPr/>
        <p:nvPr/>
      </p:nvGrpSpPr>
      <p:grpSpPr>
        <a:xfrm>
          <a:off x="0" y="0"/>
          <a:ext cx="0" cy="0"/>
          <a:chOff x="0" y="0"/>
          <a:chExt cx="0" cy="0"/>
        </a:xfrm>
      </p:grpSpPr>
      <p:sp>
        <p:nvSpPr>
          <p:cNvPr id="1490" name="Google Shape;1490;p68"/>
          <p:cNvSpPr/>
          <p:nvPr/>
        </p:nvSpPr>
        <p:spPr>
          <a:xfrm>
            <a:off x="410946" y="245745"/>
            <a:ext cx="1323300" cy="1146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91" name="Google Shape;1491;p68"/>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92" name="Google Shape;1492;p68"/>
          <p:cNvSpPr/>
          <p:nvPr/>
        </p:nvSpPr>
        <p:spPr>
          <a:xfrm>
            <a:off x="638175" y="14400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93" name="Google Shape;1493;p68"/>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94" name="Google Shape;1494;p68"/>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95" name="Google Shape;1495;p68"/>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96" name="Google Shape;1496;p68"/>
          <p:cNvSpPr/>
          <p:nvPr/>
        </p:nvSpPr>
        <p:spPr>
          <a:xfrm>
            <a:off x="1729867" y="184150"/>
            <a:ext cx="82200" cy="184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97" name="Google Shape;1497;p68"/>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98" name="Google Shape;1498;p68"/>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99" name="Google Shape;1499;p68"/>
          <p:cNvSpPr/>
          <p:nvPr/>
        </p:nvSpPr>
        <p:spPr>
          <a:xfrm>
            <a:off x="1013430" y="1003648"/>
            <a:ext cx="164700" cy="1248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00" name="Google Shape;1500;p68"/>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01" name="Google Shape;1501;p68"/>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02" name="Google Shape;1502;p68"/>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03" name="Google Shape;1503;p68"/>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04" name="Google Shape;1504;p68"/>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05" name="Google Shape;1505;p68"/>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06" name="Google Shape;1506;p68"/>
          <p:cNvSpPr/>
          <p:nvPr/>
        </p:nvSpPr>
        <p:spPr>
          <a:xfrm>
            <a:off x="356958" y="1861692"/>
            <a:ext cx="331200" cy="338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07" name="Google Shape;1507;p68"/>
          <p:cNvSpPr txBox="1"/>
          <p:nvPr>
            <p:ph type="title"/>
          </p:nvPr>
        </p:nvSpPr>
        <p:spPr>
          <a:xfrm>
            <a:off x="2464175" y="277750"/>
            <a:ext cx="6354600" cy="1280700"/>
          </a:xfrm>
          <a:prstGeom prst="rect">
            <a:avLst/>
          </a:prstGeom>
          <a:noFill/>
          <a:ln>
            <a:noFill/>
          </a:ln>
        </p:spPr>
        <p:txBody>
          <a:bodyPr anchorCtr="0" anchor="t" bIns="0" lIns="0" spcFirstLastPara="1" rIns="0" wrap="square" tIns="12050">
            <a:noAutofit/>
          </a:bodyPr>
          <a:lstStyle/>
          <a:p>
            <a:pPr indent="0" lvl="0" marL="0" marR="0" rtl="0" algn="l">
              <a:lnSpc>
                <a:spcPct val="100000"/>
              </a:lnSpc>
              <a:spcBef>
                <a:spcPts val="0"/>
              </a:spcBef>
              <a:spcAft>
                <a:spcPts val="0"/>
              </a:spcAft>
              <a:buNone/>
            </a:pPr>
            <a:r>
              <a:rPr b="1" lang="en" sz="3000"/>
              <a:t>1. </a:t>
            </a:r>
            <a:r>
              <a:rPr b="1" lang="en" sz="3000"/>
              <a:t>Be Adaptable</a:t>
            </a:r>
            <a:endParaRPr b="1" sz="3000"/>
          </a:p>
          <a:p>
            <a:pPr indent="0" lvl="0" marL="0" marR="0" rtl="0" algn="ctr">
              <a:lnSpc>
                <a:spcPct val="100000"/>
              </a:lnSpc>
              <a:spcBef>
                <a:spcPts val="0"/>
              </a:spcBef>
              <a:spcAft>
                <a:spcPts val="0"/>
              </a:spcAft>
              <a:buNone/>
            </a:pPr>
            <a:r>
              <a:rPr b="1" lang="en" sz="2400">
                <a:solidFill>
                  <a:schemeClr val="lt1"/>
                </a:solidFill>
              </a:rPr>
              <a:t>   Let Users Speak in Their Own Words</a:t>
            </a:r>
            <a:endParaRPr b="1" sz="2400">
              <a:solidFill>
                <a:schemeClr val="lt1"/>
              </a:solidFill>
            </a:endParaRPr>
          </a:p>
        </p:txBody>
      </p:sp>
      <p:sp>
        <p:nvSpPr>
          <p:cNvPr id="1508" name="Google Shape;1508;p68"/>
          <p:cNvSpPr txBox="1"/>
          <p:nvPr/>
        </p:nvSpPr>
        <p:spPr>
          <a:xfrm>
            <a:off x="90825" y="2361700"/>
            <a:ext cx="1733400" cy="24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solidFill>
                <a:schemeClr val="lt1"/>
              </a:solidFill>
              <a:latin typeface="Georgia"/>
              <a:ea typeface="Georgia"/>
              <a:cs typeface="Georgia"/>
              <a:sym typeface="Georgia"/>
            </a:endParaRPr>
          </a:p>
        </p:txBody>
      </p:sp>
      <p:sp>
        <p:nvSpPr>
          <p:cNvPr id="1509" name="Google Shape;1509;p68"/>
          <p:cNvSpPr/>
          <p:nvPr/>
        </p:nvSpPr>
        <p:spPr>
          <a:xfrm>
            <a:off x="793851" y="4692802"/>
            <a:ext cx="518159" cy="448310"/>
          </a:xfrm>
          <a:custGeom>
            <a:rect b="b" l="l" r="r" t="t"/>
            <a:pathLst>
              <a:path extrusionOk="0" h="448310" w="518159">
                <a:moveTo>
                  <a:pt x="389051" y="0"/>
                </a:moveTo>
                <a:lnTo>
                  <a:pt x="128447" y="0"/>
                </a:lnTo>
                <a:lnTo>
                  <a:pt x="0" y="223951"/>
                </a:lnTo>
                <a:lnTo>
                  <a:pt x="128447" y="447897"/>
                </a:lnTo>
                <a:lnTo>
                  <a:pt x="389051" y="447897"/>
                </a:lnTo>
                <a:lnTo>
                  <a:pt x="517550" y="223951"/>
                </a:lnTo>
                <a:lnTo>
                  <a:pt x="389051"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10" name="Google Shape;1510;p68"/>
          <p:cNvSpPr/>
          <p:nvPr/>
        </p:nvSpPr>
        <p:spPr>
          <a:xfrm>
            <a:off x="733425" y="3936022"/>
            <a:ext cx="820419" cy="710564"/>
          </a:xfrm>
          <a:custGeom>
            <a:rect b="b" l="l" r="r" t="t"/>
            <a:pathLst>
              <a:path extrusionOk="0" h="710564" w="820419">
                <a:moveTo>
                  <a:pt x="0" y="355053"/>
                </a:moveTo>
                <a:lnTo>
                  <a:pt x="203644" y="710107"/>
                </a:lnTo>
                <a:lnTo>
                  <a:pt x="616204" y="710107"/>
                </a:lnTo>
                <a:lnTo>
                  <a:pt x="819912" y="355053"/>
                </a:lnTo>
                <a:lnTo>
                  <a:pt x="616204" y="0"/>
                </a:lnTo>
                <a:lnTo>
                  <a:pt x="203644" y="0"/>
                </a:lnTo>
                <a:lnTo>
                  <a:pt x="0" y="355053"/>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11" name="Google Shape;1511;p68"/>
          <p:cNvSpPr/>
          <p:nvPr/>
        </p:nvSpPr>
        <p:spPr>
          <a:xfrm>
            <a:off x="0" y="4148480"/>
            <a:ext cx="891540" cy="995045"/>
          </a:xfrm>
          <a:custGeom>
            <a:rect b="b" l="l" r="r" t="t"/>
            <a:pathLst>
              <a:path extrusionOk="0" h="995045" w="891540">
                <a:moveTo>
                  <a:pt x="597433" y="0"/>
                </a:moveTo>
                <a:lnTo>
                  <a:pt x="2224" y="0"/>
                </a:lnTo>
                <a:lnTo>
                  <a:pt x="0" y="3877"/>
                </a:lnTo>
                <a:lnTo>
                  <a:pt x="613822" y="995019"/>
                </a:lnTo>
                <a:lnTo>
                  <a:pt x="890981" y="511797"/>
                </a:lnTo>
                <a:lnTo>
                  <a:pt x="597433"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12" name="Google Shape;1512;p68"/>
          <p:cNvSpPr/>
          <p:nvPr/>
        </p:nvSpPr>
        <p:spPr>
          <a:xfrm>
            <a:off x="1019352" y="4167060"/>
            <a:ext cx="248100" cy="2481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13" name="Google Shape;1513;p68"/>
          <p:cNvSpPr/>
          <p:nvPr/>
        </p:nvSpPr>
        <p:spPr>
          <a:xfrm>
            <a:off x="47228" y="4430471"/>
            <a:ext cx="505459" cy="459739"/>
          </a:xfrm>
          <a:custGeom>
            <a:rect b="b" l="l" r="r" t="t"/>
            <a:pathLst>
              <a:path extrusionOk="0" h="459739" w="505459">
                <a:moveTo>
                  <a:pt x="265508" y="0"/>
                </a:moveTo>
                <a:lnTo>
                  <a:pt x="239651" y="0"/>
                </a:lnTo>
                <a:lnTo>
                  <a:pt x="226722" y="774"/>
                </a:lnTo>
                <a:lnTo>
                  <a:pt x="177256" y="9131"/>
                </a:lnTo>
                <a:lnTo>
                  <a:pt x="132361" y="25882"/>
                </a:lnTo>
                <a:lnTo>
                  <a:pt x="121719" y="30429"/>
                </a:lnTo>
                <a:lnTo>
                  <a:pt x="73800" y="62395"/>
                </a:lnTo>
                <a:lnTo>
                  <a:pt x="36511" y="102743"/>
                </a:lnTo>
                <a:lnTo>
                  <a:pt x="15203" y="140779"/>
                </a:lnTo>
                <a:lnTo>
                  <a:pt x="5327" y="171208"/>
                </a:lnTo>
                <a:lnTo>
                  <a:pt x="3022" y="181864"/>
                </a:lnTo>
                <a:lnTo>
                  <a:pt x="1496" y="192493"/>
                </a:lnTo>
                <a:lnTo>
                  <a:pt x="0" y="203149"/>
                </a:lnTo>
                <a:lnTo>
                  <a:pt x="0" y="225983"/>
                </a:lnTo>
                <a:lnTo>
                  <a:pt x="1496" y="238163"/>
                </a:lnTo>
                <a:lnTo>
                  <a:pt x="3022" y="249555"/>
                </a:lnTo>
                <a:lnTo>
                  <a:pt x="6075" y="260210"/>
                </a:lnTo>
                <a:lnTo>
                  <a:pt x="9127" y="271614"/>
                </a:lnTo>
                <a:lnTo>
                  <a:pt x="28130" y="313486"/>
                </a:lnTo>
                <a:lnTo>
                  <a:pt x="41837" y="332486"/>
                </a:lnTo>
                <a:lnTo>
                  <a:pt x="48691" y="341617"/>
                </a:lnTo>
                <a:lnTo>
                  <a:pt x="65420" y="358381"/>
                </a:lnTo>
                <a:lnTo>
                  <a:pt x="74547" y="366725"/>
                </a:lnTo>
                <a:lnTo>
                  <a:pt x="83670" y="374357"/>
                </a:lnTo>
                <a:lnTo>
                  <a:pt x="77600" y="385762"/>
                </a:lnTo>
                <a:lnTo>
                  <a:pt x="53239" y="420738"/>
                </a:lnTo>
                <a:lnTo>
                  <a:pt x="15949" y="451180"/>
                </a:lnTo>
                <a:lnTo>
                  <a:pt x="8348" y="454228"/>
                </a:lnTo>
                <a:lnTo>
                  <a:pt x="0" y="458038"/>
                </a:lnTo>
                <a:lnTo>
                  <a:pt x="3801" y="458038"/>
                </a:lnTo>
                <a:lnTo>
                  <a:pt x="15203" y="459562"/>
                </a:lnTo>
                <a:lnTo>
                  <a:pt x="42585" y="459562"/>
                </a:lnTo>
                <a:lnTo>
                  <a:pt x="90528" y="450430"/>
                </a:lnTo>
                <a:lnTo>
                  <a:pt x="130088" y="432181"/>
                </a:lnTo>
                <a:lnTo>
                  <a:pt x="155196" y="412394"/>
                </a:lnTo>
                <a:lnTo>
                  <a:pt x="350751" y="412394"/>
                </a:lnTo>
                <a:lnTo>
                  <a:pt x="394108" y="392607"/>
                </a:lnTo>
                <a:lnTo>
                  <a:pt x="431370" y="365975"/>
                </a:lnTo>
                <a:lnTo>
                  <a:pt x="439752" y="359117"/>
                </a:lnTo>
                <a:lnTo>
                  <a:pt x="447347" y="350748"/>
                </a:lnTo>
                <a:lnTo>
                  <a:pt x="454980" y="343141"/>
                </a:lnTo>
                <a:lnTo>
                  <a:pt x="461799" y="334797"/>
                </a:lnTo>
                <a:lnTo>
                  <a:pt x="485383" y="298246"/>
                </a:lnTo>
                <a:lnTo>
                  <a:pt x="499874" y="257937"/>
                </a:lnTo>
                <a:lnTo>
                  <a:pt x="505170" y="203149"/>
                </a:lnTo>
                <a:lnTo>
                  <a:pt x="503671" y="192493"/>
                </a:lnTo>
                <a:lnTo>
                  <a:pt x="489968" y="140779"/>
                </a:lnTo>
                <a:lnTo>
                  <a:pt x="468657" y="102743"/>
                </a:lnTo>
                <a:lnTo>
                  <a:pt x="439752" y="70002"/>
                </a:lnTo>
                <a:lnTo>
                  <a:pt x="403989" y="42621"/>
                </a:lnTo>
                <a:lnTo>
                  <a:pt x="372798" y="25882"/>
                </a:lnTo>
                <a:lnTo>
                  <a:pt x="362143" y="20561"/>
                </a:lnTo>
                <a:lnTo>
                  <a:pt x="327916" y="9131"/>
                </a:lnTo>
                <a:lnTo>
                  <a:pt x="315724" y="6108"/>
                </a:lnTo>
                <a:lnTo>
                  <a:pt x="303545" y="3835"/>
                </a:lnTo>
                <a:lnTo>
                  <a:pt x="278437" y="774"/>
                </a:lnTo>
                <a:lnTo>
                  <a:pt x="265508" y="0"/>
                </a:lnTo>
                <a:close/>
              </a:path>
              <a:path extrusionOk="0" h="459739" w="505459">
                <a:moveTo>
                  <a:pt x="350751" y="412394"/>
                </a:moveTo>
                <a:lnTo>
                  <a:pt x="155196" y="412394"/>
                </a:lnTo>
                <a:lnTo>
                  <a:pt x="178031" y="420001"/>
                </a:lnTo>
                <a:lnTo>
                  <a:pt x="214543" y="426847"/>
                </a:lnTo>
                <a:lnTo>
                  <a:pt x="226722" y="428371"/>
                </a:lnTo>
                <a:lnTo>
                  <a:pt x="239651" y="429120"/>
                </a:lnTo>
                <a:lnTo>
                  <a:pt x="265508" y="429120"/>
                </a:lnTo>
                <a:lnTo>
                  <a:pt x="315724" y="422275"/>
                </a:lnTo>
                <a:lnTo>
                  <a:pt x="350751" y="412394"/>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514" name="Google Shape;1514;p68"/>
          <p:cNvPicPr preferRelativeResize="0"/>
          <p:nvPr/>
        </p:nvPicPr>
        <p:blipFill>
          <a:blip r:embed="rId8">
            <a:alphaModFix/>
          </a:blip>
          <a:stretch>
            <a:fillRect/>
          </a:stretch>
        </p:blipFill>
        <p:spPr>
          <a:xfrm>
            <a:off x="1941600" y="1499525"/>
            <a:ext cx="3049925" cy="2207900"/>
          </a:xfrm>
          <a:prstGeom prst="rect">
            <a:avLst/>
          </a:prstGeom>
          <a:noFill/>
          <a:ln>
            <a:noFill/>
          </a:ln>
        </p:spPr>
      </p:pic>
      <p:pic>
        <p:nvPicPr>
          <p:cNvPr id="1515" name="Google Shape;1515;p68"/>
          <p:cNvPicPr preferRelativeResize="0"/>
          <p:nvPr/>
        </p:nvPicPr>
        <p:blipFill>
          <a:blip r:embed="rId9">
            <a:alphaModFix/>
          </a:blip>
          <a:stretch>
            <a:fillRect/>
          </a:stretch>
        </p:blipFill>
        <p:spPr>
          <a:xfrm>
            <a:off x="5413341" y="1478511"/>
            <a:ext cx="3022109" cy="2249925"/>
          </a:xfrm>
          <a:prstGeom prst="rect">
            <a:avLst/>
          </a:prstGeom>
          <a:noFill/>
          <a:ln>
            <a:noFill/>
          </a:ln>
        </p:spPr>
      </p:pic>
      <p:sp>
        <p:nvSpPr>
          <p:cNvPr id="1516" name="Google Shape;1516;p68"/>
          <p:cNvSpPr txBox="1"/>
          <p:nvPr/>
        </p:nvSpPr>
        <p:spPr>
          <a:xfrm>
            <a:off x="1817225" y="4090850"/>
            <a:ext cx="7207500" cy="9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Georgia"/>
                <a:ea typeface="Georgia"/>
                <a:cs typeface="Georgia"/>
                <a:sym typeface="Georgia"/>
              </a:rPr>
              <a:t>In Voice, Great Design is Shown in How You Expect the Unexpected!</a:t>
            </a:r>
            <a:endParaRPr b="1" sz="2400">
              <a:solidFill>
                <a:schemeClr val="lt1"/>
              </a:solidFill>
              <a:latin typeface="Georgia"/>
              <a:ea typeface="Georgia"/>
              <a:cs typeface="Georgia"/>
              <a:sym typeface="Georgia"/>
            </a:endParaRPr>
          </a:p>
          <a:p>
            <a:pPr indent="0" lvl="0" marL="0" rtl="0" algn="l">
              <a:spcBef>
                <a:spcPts val="0"/>
              </a:spcBef>
              <a:spcAft>
                <a:spcPts val="0"/>
              </a:spcAft>
              <a:buNone/>
            </a:pPr>
            <a:r>
              <a:t/>
            </a:r>
            <a:endParaRPr b="1" sz="2400">
              <a:solidFill>
                <a:schemeClr val="lt1"/>
              </a:solidFill>
              <a:latin typeface="Georgia"/>
              <a:ea typeface="Georgia"/>
              <a:cs typeface="Georgia"/>
              <a:sym typeface="Georgia"/>
            </a:endParaRPr>
          </a:p>
          <a:p>
            <a:pPr indent="457200" lvl="0" marL="0" rtl="0" algn="l">
              <a:spcBef>
                <a:spcPts val="0"/>
              </a:spcBef>
              <a:spcAft>
                <a:spcPts val="0"/>
              </a:spcAft>
              <a:buNone/>
            </a:pPr>
            <a:r>
              <a:t/>
            </a:r>
            <a:endParaRPr b="1" sz="2400">
              <a:solidFill>
                <a:schemeClr val="lt1"/>
              </a:solidFill>
              <a:latin typeface="Georgia"/>
              <a:ea typeface="Georgia"/>
              <a:cs typeface="Georgia"/>
              <a:sym typeface="Georgi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0" name="Shape 1520"/>
        <p:cNvGrpSpPr/>
        <p:nvPr/>
      </p:nvGrpSpPr>
      <p:grpSpPr>
        <a:xfrm>
          <a:off x="0" y="0"/>
          <a:ext cx="0" cy="0"/>
          <a:chOff x="0" y="0"/>
          <a:chExt cx="0" cy="0"/>
        </a:xfrm>
      </p:grpSpPr>
      <p:sp>
        <p:nvSpPr>
          <p:cNvPr id="1521" name="Google Shape;1521;p69"/>
          <p:cNvSpPr/>
          <p:nvPr/>
        </p:nvSpPr>
        <p:spPr>
          <a:xfrm>
            <a:off x="410946" y="245745"/>
            <a:ext cx="1323300" cy="1146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22" name="Google Shape;1522;p69"/>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23" name="Google Shape;1523;p69"/>
          <p:cNvSpPr/>
          <p:nvPr/>
        </p:nvSpPr>
        <p:spPr>
          <a:xfrm>
            <a:off x="638175" y="14400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24" name="Google Shape;1524;p69"/>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25" name="Google Shape;1525;p69"/>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26" name="Google Shape;1526;p69"/>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27" name="Google Shape;1527;p69"/>
          <p:cNvSpPr/>
          <p:nvPr/>
        </p:nvSpPr>
        <p:spPr>
          <a:xfrm>
            <a:off x="1729867" y="184150"/>
            <a:ext cx="82200" cy="184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28" name="Google Shape;1528;p69"/>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29" name="Google Shape;1529;p69"/>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30" name="Google Shape;1530;p69"/>
          <p:cNvSpPr/>
          <p:nvPr/>
        </p:nvSpPr>
        <p:spPr>
          <a:xfrm>
            <a:off x="1013430" y="1003648"/>
            <a:ext cx="164700" cy="1248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31" name="Google Shape;1531;p69"/>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32" name="Google Shape;1532;p69"/>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33" name="Google Shape;1533;p69"/>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34" name="Google Shape;1534;p69"/>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35" name="Google Shape;1535;p69"/>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36" name="Google Shape;1536;p69"/>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37" name="Google Shape;1537;p69"/>
          <p:cNvSpPr/>
          <p:nvPr/>
        </p:nvSpPr>
        <p:spPr>
          <a:xfrm>
            <a:off x="356958" y="1861692"/>
            <a:ext cx="331200" cy="338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38" name="Google Shape;1538;p69"/>
          <p:cNvSpPr txBox="1"/>
          <p:nvPr>
            <p:ph type="title"/>
          </p:nvPr>
        </p:nvSpPr>
        <p:spPr>
          <a:xfrm>
            <a:off x="2464175" y="277750"/>
            <a:ext cx="6585300" cy="1280700"/>
          </a:xfrm>
          <a:prstGeom prst="rect">
            <a:avLst/>
          </a:prstGeom>
          <a:noFill/>
          <a:ln>
            <a:noFill/>
          </a:ln>
        </p:spPr>
        <p:txBody>
          <a:bodyPr anchorCtr="0" anchor="t" bIns="0" lIns="0" spcFirstLastPara="1" rIns="0" wrap="square" tIns="12050">
            <a:noAutofit/>
          </a:bodyPr>
          <a:lstStyle/>
          <a:p>
            <a:pPr indent="0" lvl="0" marL="0" marR="0" rtl="0" algn="l">
              <a:lnSpc>
                <a:spcPct val="100000"/>
              </a:lnSpc>
              <a:spcBef>
                <a:spcPts val="0"/>
              </a:spcBef>
              <a:spcAft>
                <a:spcPts val="0"/>
              </a:spcAft>
              <a:buNone/>
            </a:pPr>
            <a:r>
              <a:rPr b="1" lang="en" sz="3000"/>
              <a:t>2</a:t>
            </a:r>
            <a:r>
              <a:rPr b="1" lang="en" sz="3000"/>
              <a:t>. Be Personal</a:t>
            </a:r>
            <a:endParaRPr b="1" sz="3000"/>
          </a:p>
          <a:p>
            <a:pPr indent="0" lvl="0" marL="0" marR="0" rtl="0" algn="l">
              <a:lnSpc>
                <a:spcPct val="100000"/>
              </a:lnSpc>
              <a:spcBef>
                <a:spcPts val="0"/>
              </a:spcBef>
              <a:spcAft>
                <a:spcPts val="0"/>
              </a:spcAft>
              <a:buNone/>
            </a:pPr>
            <a:r>
              <a:rPr b="1" lang="en" sz="2400">
                <a:solidFill>
                  <a:schemeClr val="lt1"/>
                </a:solidFill>
              </a:rPr>
              <a:t>      Individualized Your Entire Interaction</a:t>
            </a:r>
            <a:endParaRPr b="1" sz="2400">
              <a:solidFill>
                <a:schemeClr val="lt1"/>
              </a:solidFill>
            </a:endParaRPr>
          </a:p>
        </p:txBody>
      </p:sp>
      <p:sp>
        <p:nvSpPr>
          <p:cNvPr id="1539" name="Google Shape;1539;p69"/>
          <p:cNvSpPr txBox="1"/>
          <p:nvPr/>
        </p:nvSpPr>
        <p:spPr>
          <a:xfrm>
            <a:off x="90825" y="2361700"/>
            <a:ext cx="1733400" cy="24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solidFill>
                <a:schemeClr val="lt1"/>
              </a:solidFill>
              <a:latin typeface="Georgia"/>
              <a:ea typeface="Georgia"/>
              <a:cs typeface="Georgia"/>
              <a:sym typeface="Georgia"/>
            </a:endParaRPr>
          </a:p>
        </p:txBody>
      </p:sp>
      <p:sp>
        <p:nvSpPr>
          <p:cNvPr id="1540" name="Google Shape;1540;p69"/>
          <p:cNvSpPr/>
          <p:nvPr/>
        </p:nvSpPr>
        <p:spPr>
          <a:xfrm>
            <a:off x="793851" y="4692802"/>
            <a:ext cx="518159" cy="448310"/>
          </a:xfrm>
          <a:custGeom>
            <a:rect b="b" l="l" r="r" t="t"/>
            <a:pathLst>
              <a:path extrusionOk="0" h="448310" w="518159">
                <a:moveTo>
                  <a:pt x="389051" y="0"/>
                </a:moveTo>
                <a:lnTo>
                  <a:pt x="128447" y="0"/>
                </a:lnTo>
                <a:lnTo>
                  <a:pt x="0" y="223951"/>
                </a:lnTo>
                <a:lnTo>
                  <a:pt x="128447" y="447897"/>
                </a:lnTo>
                <a:lnTo>
                  <a:pt x="389051" y="447897"/>
                </a:lnTo>
                <a:lnTo>
                  <a:pt x="517550" y="223951"/>
                </a:lnTo>
                <a:lnTo>
                  <a:pt x="389051"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41" name="Google Shape;1541;p69"/>
          <p:cNvSpPr/>
          <p:nvPr/>
        </p:nvSpPr>
        <p:spPr>
          <a:xfrm>
            <a:off x="733425" y="3936022"/>
            <a:ext cx="820419" cy="710564"/>
          </a:xfrm>
          <a:custGeom>
            <a:rect b="b" l="l" r="r" t="t"/>
            <a:pathLst>
              <a:path extrusionOk="0" h="710564" w="820419">
                <a:moveTo>
                  <a:pt x="0" y="355053"/>
                </a:moveTo>
                <a:lnTo>
                  <a:pt x="203644" y="710107"/>
                </a:lnTo>
                <a:lnTo>
                  <a:pt x="616204" y="710107"/>
                </a:lnTo>
                <a:lnTo>
                  <a:pt x="819912" y="355053"/>
                </a:lnTo>
                <a:lnTo>
                  <a:pt x="616204" y="0"/>
                </a:lnTo>
                <a:lnTo>
                  <a:pt x="203644" y="0"/>
                </a:lnTo>
                <a:lnTo>
                  <a:pt x="0" y="355053"/>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42" name="Google Shape;1542;p69"/>
          <p:cNvSpPr/>
          <p:nvPr/>
        </p:nvSpPr>
        <p:spPr>
          <a:xfrm>
            <a:off x="0" y="4148480"/>
            <a:ext cx="891540" cy="995045"/>
          </a:xfrm>
          <a:custGeom>
            <a:rect b="b" l="l" r="r" t="t"/>
            <a:pathLst>
              <a:path extrusionOk="0" h="995045" w="891540">
                <a:moveTo>
                  <a:pt x="597433" y="0"/>
                </a:moveTo>
                <a:lnTo>
                  <a:pt x="2224" y="0"/>
                </a:lnTo>
                <a:lnTo>
                  <a:pt x="0" y="3877"/>
                </a:lnTo>
                <a:lnTo>
                  <a:pt x="613822" y="995019"/>
                </a:lnTo>
                <a:lnTo>
                  <a:pt x="890981" y="511797"/>
                </a:lnTo>
                <a:lnTo>
                  <a:pt x="597433"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43" name="Google Shape;1543;p69"/>
          <p:cNvSpPr/>
          <p:nvPr/>
        </p:nvSpPr>
        <p:spPr>
          <a:xfrm>
            <a:off x="1019352" y="4167060"/>
            <a:ext cx="248100" cy="2481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44" name="Google Shape;1544;p69"/>
          <p:cNvSpPr/>
          <p:nvPr/>
        </p:nvSpPr>
        <p:spPr>
          <a:xfrm>
            <a:off x="47228" y="4430471"/>
            <a:ext cx="505459" cy="459739"/>
          </a:xfrm>
          <a:custGeom>
            <a:rect b="b" l="l" r="r" t="t"/>
            <a:pathLst>
              <a:path extrusionOk="0" h="459739" w="505459">
                <a:moveTo>
                  <a:pt x="265508" y="0"/>
                </a:moveTo>
                <a:lnTo>
                  <a:pt x="239651" y="0"/>
                </a:lnTo>
                <a:lnTo>
                  <a:pt x="226722" y="774"/>
                </a:lnTo>
                <a:lnTo>
                  <a:pt x="177256" y="9131"/>
                </a:lnTo>
                <a:lnTo>
                  <a:pt x="132361" y="25882"/>
                </a:lnTo>
                <a:lnTo>
                  <a:pt x="121719" y="30429"/>
                </a:lnTo>
                <a:lnTo>
                  <a:pt x="73800" y="62395"/>
                </a:lnTo>
                <a:lnTo>
                  <a:pt x="36511" y="102743"/>
                </a:lnTo>
                <a:lnTo>
                  <a:pt x="15203" y="140779"/>
                </a:lnTo>
                <a:lnTo>
                  <a:pt x="5327" y="171208"/>
                </a:lnTo>
                <a:lnTo>
                  <a:pt x="3022" y="181864"/>
                </a:lnTo>
                <a:lnTo>
                  <a:pt x="1496" y="192493"/>
                </a:lnTo>
                <a:lnTo>
                  <a:pt x="0" y="203149"/>
                </a:lnTo>
                <a:lnTo>
                  <a:pt x="0" y="225983"/>
                </a:lnTo>
                <a:lnTo>
                  <a:pt x="1496" y="238163"/>
                </a:lnTo>
                <a:lnTo>
                  <a:pt x="3022" y="249555"/>
                </a:lnTo>
                <a:lnTo>
                  <a:pt x="6075" y="260210"/>
                </a:lnTo>
                <a:lnTo>
                  <a:pt x="9127" y="271614"/>
                </a:lnTo>
                <a:lnTo>
                  <a:pt x="28130" y="313486"/>
                </a:lnTo>
                <a:lnTo>
                  <a:pt x="41837" y="332486"/>
                </a:lnTo>
                <a:lnTo>
                  <a:pt x="48691" y="341617"/>
                </a:lnTo>
                <a:lnTo>
                  <a:pt x="65420" y="358381"/>
                </a:lnTo>
                <a:lnTo>
                  <a:pt x="74547" y="366725"/>
                </a:lnTo>
                <a:lnTo>
                  <a:pt x="83670" y="374357"/>
                </a:lnTo>
                <a:lnTo>
                  <a:pt x="77600" y="385762"/>
                </a:lnTo>
                <a:lnTo>
                  <a:pt x="53239" y="420738"/>
                </a:lnTo>
                <a:lnTo>
                  <a:pt x="15949" y="451180"/>
                </a:lnTo>
                <a:lnTo>
                  <a:pt x="8348" y="454228"/>
                </a:lnTo>
                <a:lnTo>
                  <a:pt x="0" y="458038"/>
                </a:lnTo>
                <a:lnTo>
                  <a:pt x="3801" y="458038"/>
                </a:lnTo>
                <a:lnTo>
                  <a:pt x="15203" y="459562"/>
                </a:lnTo>
                <a:lnTo>
                  <a:pt x="42585" y="459562"/>
                </a:lnTo>
                <a:lnTo>
                  <a:pt x="90528" y="450430"/>
                </a:lnTo>
                <a:lnTo>
                  <a:pt x="130088" y="432181"/>
                </a:lnTo>
                <a:lnTo>
                  <a:pt x="155196" y="412394"/>
                </a:lnTo>
                <a:lnTo>
                  <a:pt x="350751" y="412394"/>
                </a:lnTo>
                <a:lnTo>
                  <a:pt x="394108" y="392607"/>
                </a:lnTo>
                <a:lnTo>
                  <a:pt x="431370" y="365975"/>
                </a:lnTo>
                <a:lnTo>
                  <a:pt x="439752" y="359117"/>
                </a:lnTo>
                <a:lnTo>
                  <a:pt x="447347" y="350748"/>
                </a:lnTo>
                <a:lnTo>
                  <a:pt x="454980" y="343141"/>
                </a:lnTo>
                <a:lnTo>
                  <a:pt x="461799" y="334797"/>
                </a:lnTo>
                <a:lnTo>
                  <a:pt x="485383" y="298246"/>
                </a:lnTo>
                <a:lnTo>
                  <a:pt x="499874" y="257937"/>
                </a:lnTo>
                <a:lnTo>
                  <a:pt x="505170" y="203149"/>
                </a:lnTo>
                <a:lnTo>
                  <a:pt x="503671" y="192493"/>
                </a:lnTo>
                <a:lnTo>
                  <a:pt x="489968" y="140779"/>
                </a:lnTo>
                <a:lnTo>
                  <a:pt x="468657" y="102743"/>
                </a:lnTo>
                <a:lnTo>
                  <a:pt x="439752" y="70002"/>
                </a:lnTo>
                <a:lnTo>
                  <a:pt x="403989" y="42621"/>
                </a:lnTo>
                <a:lnTo>
                  <a:pt x="372798" y="25882"/>
                </a:lnTo>
                <a:lnTo>
                  <a:pt x="362143" y="20561"/>
                </a:lnTo>
                <a:lnTo>
                  <a:pt x="327916" y="9131"/>
                </a:lnTo>
                <a:lnTo>
                  <a:pt x="315724" y="6108"/>
                </a:lnTo>
                <a:lnTo>
                  <a:pt x="303545" y="3835"/>
                </a:lnTo>
                <a:lnTo>
                  <a:pt x="278437" y="774"/>
                </a:lnTo>
                <a:lnTo>
                  <a:pt x="265508" y="0"/>
                </a:lnTo>
                <a:close/>
              </a:path>
              <a:path extrusionOk="0" h="459739" w="505459">
                <a:moveTo>
                  <a:pt x="350751" y="412394"/>
                </a:moveTo>
                <a:lnTo>
                  <a:pt x="155196" y="412394"/>
                </a:lnTo>
                <a:lnTo>
                  <a:pt x="178031" y="420001"/>
                </a:lnTo>
                <a:lnTo>
                  <a:pt x="214543" y="426847"/>
                </a:lnTo>
                <a:lnTo>
                  <a:pt x="226722" y="428371"/>
                </a:lnTo>
                <a:lnTo>
                  <a:pt x="239651" y="429120"/>
                </a:lnTo>
                <a:lnTo>
                  <a:pt x="265508" y="429120"/>
                </a:lnTo>
                <a:lnTo>
                  <a:pt x="315724" y="422275"/>
                </a:lnTo>
                <a:lnTo>
                  <a:pt x="350751" y="412394"/>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45" name="Google Shape;1545;p69"/>
          <p:cNvSpPr txBox="1"/>
          <p:nvPr/>
        </p:nvSpPr>
        <p:spPr>
          <a:xfrm>
            <a:off x="272500" y="2327625"/>
            <a:ext cx="2645700" cy="14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FF9500"/>
                </a:solidFill>
                <a:latin typeface="Georgia"/>
                <a:ea typeface="Georgia"/>
                <a:cs typeface="Georgia"/>
                <a:sym typeface="Georgia"/>
              </a:rPr>
              <a:t>Consistency</a:t>
            </a:r>
            <a:br>
              <a:rPr b="1" lang="en" sz="2400">
                <a:solidFill>
                  <a:schemeClr val="lt1"/>
                </a:solidFill>
                <a:latin typeface="Georgia"/>
                <a:ea typeface="Georgia"/>
                <a:cs typeface="Georgia"/>
                <a:sym typeface="Georgia"/>
              </a:rPr>
            </a:br>
            <a:r>
              <a:rPr b="1" lang="en" sz="2400">
                <a:solidFill>
                  <a:schemeClr val="lt1"/>
                </a:solidFill>
                <a:latin typeface="Georgia"/>
                <a:ea typeface="Georgia"/>
                <a:cs typeface="Georgia"/>
                <a:sym typeface="Georgia"/>
              </a:rPr>
              <a:t>v/s</a:t>
            </a:r>
            <a:br>
              <a:rPr b="1" lang="en" sz="2400">
                <a:solidFill>
                  <a:schemeClr val="lt1"/>
                </a:solidFill>
                <a:latin typeface="Georgia"/>
                <a:ea typeface="Georgia"/>
                <a:cs typeface="Georgia"/>
                <a:sym typeface="Georgia"/>
              </a:rPr>
            </a:br>
            <a:r>
              <a:rPr b="1" lang="en" sz="2400">
                <a:solidFill>
                  <a:srgbClr val="FF9500"/>
                </a:solidFill>
                <a:latin typeface="Georgia"/>
                <a:ea typeface="Georgia"/>
                <a:cs typeface="Georgia"/>
                <a:sym typeface="Georgia"/>
              </a:rPr>
              <a:t>Variability</a:t>
            </a:r>
            <a:endParaRPr>
              <a:solidFill>
                <a:srgbClr val="FF9500"/>
              </a:solidFill>
            </a:endParaRPr>
          </a:p>
        </p:txBody>
      </p:sp>
      <p:sp>
        <p:nvSpPr>
          <p:cNvPr id="1546" name="Google Shape;1546;p69"/>
          <p:cNvSpPr/>
          <p:nvPr/>
        </p:nvSpPr>
        <p:spPr>
          <a:xfrm>
            <a:off x="4090416" y="2060448"/>
            <a:ext cx="3300900" cy="26427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47" name="Google Shape;1547;p69"/>
          <p:cNvSpPr/>
          <p:nvPr/>
        </p:nvSpPr>
        <p:spPr>
          <a:xfrm>
            <a:off x="5345760" y="1580502"/>
            <a:ext cx="1215389" cy="647700"/>
          </a:xfrm>
          <a:custGeom>
            <a:rect b="b" l="l" r="r" t="t"/>
            <a:pathLst>
              <a:path extrusionOk="0" h="647700" w="1215389">
                <a:moveTo>
                  <a:pt x="506234" y="510057"/>
                </a:moveTo>
                <a:lnTo>
                  <a:pt x="202488" y="510057"/>
                </a:lnTo>
                <a:lnTo>
                  <a:pt x="354291" y="647661"/>
                </a:lnTo>
                <a:lnTo>
                  <a:pt x="506234" y="510057"/>
                </a:lnTo>
                <a:close/>
              </a:path>
              <a:path extrusionOk="0" h="647700" w="1215389">
                <a:moveTo>
                  <a:pt x="1129969" y="0"/>
                </a:moveTo>
                <a:lnTo>
                  <a:pt x="85013" y="0"/>
                </a:lnTo>
                <a:lnTo>
                  <a:pt x="51922" y="6680"/>
                </a:lnTo>
                <a:lnTo>
                  <a:pt x="24899" y="24899"/>
                </a:lnTo>
                <a:lnTo>
                  <a:pt x="6680" y="51922"/>
                </a:lnTo>
                <a:lnTo>
                  <a:pt x="0" y="85013"/>
                </a:lnTo>
                <a:lnTo>
                  <a:pt x="0" y="425043"/>
                </a:lnTo>
                <a:lnTo>
                  <a:pt x="6680" y="458134"/>
                </a:lnTo>
                <a:lnTo>
                  <a:pt x="24899" y="485157"/>
                </a:lnTo>
                <a:lnTo>
                  <a:pt x="51922" y="503376"/>
                </a:lnTo>
                <a:lnTo>
                  <a:pt x="85013" y="510057"/>
                </a:lnTo>
                <a:lnTo>
                  <a:pt x="1129969" y="510057"/>
                </a:lnTo>
                <a:lnTo>
                  <a:pt x="1163053" y="503376"/>
                </a:lnTo>
                <a:lnTo>
                  <a:pt x="1190072" y="485157"/>
                </a:lnTo>
                <a:lnTo>
                  <a:pt x="1208290" y="458134"/>
                </a:lnTo>
                <a:lnTo>
                  <a:pt x="1214970" y="425043"/>
                </a:lnTo>
                <a:lnTo>
                  <a:pt x="1214970" y="85013"/>
                </a:lnTo>
                <a:lnTo>
                  <a:pt x="1208290" y="51922"/>
                </a:lnTo>
                <a:lnTo>
                  <a:pt x="1190072" y="24899"/>
                </a:lnTo>
                <a:lnTo>
                  <a:pt x="1163053" y="6680"/>
                </a:lnTo>
                <a:lnTo>
                  <a:pt x="1129969" y="0"/>
                </a:lnTo>
                <a:close/>
              </a:path>
            </a:pathLst>
          </a:custGeom>
          <a:solidFill>
            <a:srgbClr val="0093F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48" name="Google Shape;1548;p69"/>
          <p:cNvSpPr txBox="1"/>
          <p:nvPr/>
        </p:nvSpPr>
        <p:spPr>
          <a:xfrm>
            <a:off x="5807202" y="1712467"/>
            <a:ext cx="292200" cy="238200"/>
          </a:xfrm>
          <a:prstGeom prst="rect">
            <a:avLst/>
          </a:prstGeom>
          <a:noFill/>
          <a:ln>
            <a:noFill/>
          </a:ln>
        </p:spPr>
        <p:txBody>
          <a:bodyPr anchorCtr="0" anchor="t" bIns="0" lIns="0" spcFirstLastPara="1" rIns="0" wrap="square" tIns="11425">
            <a:noAutofit/>
          </a:bodyPr>
          <a:lstStyle/>
          <a:p>
            <a:pPr indent="0" lvl="0" marL="12700" marR="0" rtl="0" algn="l">
              <a:lnSpc>
                <a:spcPct val="100000"/>
              </a:lnSpc>
              <a:spcBef>
                <a:spcPts val="0"/>
              </a:spcBef>
              <a:spcAft>
                <a:spcPts val="0"/>
              </a:spcAft>
              <a:buNone/>
            </a:pPr>
            <a:r>
              <a:rPr b="1" lang="en" sz="1400">
                <a:solidFill>
                  <a:srgbClr val="FFFFFF"/>
                </a:solidFill>
                <a:latin typeface="Arial"/>
                <a:ea typeface="Arial"/>
                <a:cs typeface="Arial"/>
                <a:sym typeface="Arial"/>
              </a:rPr>
              <a:t>OK</a:t>
            </a:r>
            <a:endParaRPr sz="1400">
              <a:latin typeface="Arial"/>
              <a:ea typeface="Arial"/>
              <a:cs typeface="Arial"/>
              <a:sym typeface="Arial"/>
            </a:endParaRPr>
          </a:p>
        </p:txBody>
      </p:sp>
      <p:sp>
        <p:nvSpPr>
          <p:cNvPr id="1549" name="Google Shape;1549;p69"/>
          <p:cNvSpPr/>
          <p:nvPr/>
        </p:nvSpPr>
        <p:spPr>
          <a:xfrm>
            <a:off x="6157252" y="2256485"/>
            <a:ext cx="1766570" cy="510539"/>
          </a:xfrm>
          <a:custGeom>
            <a:rect b="b" l="l" r="r" t="t"/>
            <a:pathLst>
              <a:path extrusionOk="0" h="510539" w="1766570">
                <a:moveTo>
                  <a:pt x="1681289" y="0"/>
                </a:moveTo>
                <a:lnTo>
                  <a:pt x="234175" y="0"/>
                </a:lnTo>
                <a:lnTo>
                  <a:pt x="201084" y="6680"/>
                </a:lnTo>
                <a:lnTo>
                  <a:pt x="174061" y="24899"/>
                </a:lnTo>
                <a:lnTo>
                  <a:pt x="155842" y="51922"/>
                </a:lnTo>
                <a:lnTo>
                  <a:pt x="149161" y="85013"/>
                </a:lnTo>
                <a:lnTo>
                  <a:pt x="149161" y="297535"/>
                </a:lnTo>
                <a:lnTo>
                  <a:pt x="0" y="384543"/>
                </a:lnTo>
                <a:lnTo>
                  <a:pt x="149161" y="425043"/>
                </a:lnTo>
                <a:lnTo>
                  <a:pt x="155842" y="458132"/>
                </a:lnTo>
                <a:lnTo>
                  <a:pt x="174061" y="485151"/>
                </a:lnTo>
                <a:lnTo>
                  <a:pt x="201084" y="503365"/>
                </a:lnTo>
                <a:lnTo>
                  <a:pt x="234175" y="510044"/>
                </a:lnTo>
                <a:lnTo>
                  <a:pt x="1681289" y="510044"/>
                </a:lnTo>
                <a:lnTo>
                  <a:pt x="1714378" y="503365"/>
                </a:lnTo>
                <a:lnTo>
                  <a:pt x="1741397" y="485151"/>
                </a:lnTo>
                <a:lnTo>
                  <a:pt x="1759611" y="458132"/>
                </a:lnTo>
                <a:lnTo>
                  <a:pt x="1766290" y="425043"/>
                </a:lnTo>
                <a:lnTo>
                  <a:pt x="1766290" y="85013"/>
                </a:lnTo>
                <a:lnTo>
                  <a:pt x="1759611" y="51922"/>
                </a:lnTo>
                <a:lnTo>
                  <a:pt x="1741397" y="24899"/>
                </a:lnTo>
                <a:lnTo>
                  <a:pt x="1714378" y="6680"/>
                </a:lnTo>
                <a:lnTo>
                  <a:pt x="1681289" y="0"/>
                </a:lnTo>
                <a:close/>
              </a:path>
            </a:pathLst>
          </a:custGeom>
          <a:solidFill>
            <a:srgbClr val="00D6C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50" name="Google Shape;1550;p69"/>
          <p:cNvSpPr txBox="1"/>
          <p:nvPr/>
        </p:nvSpPr>
        <p:spPr>
          <a:xfrm>
            <a:off x="6787159" y="2389123"/>
            <a:ext cx="656100" cy="238200"/>
          </a:xfrm>
          <a:prstGeom prst="rect">
            <a:avLst/>
          </a:prstGeom>
          <a:noFill/>
          <a:ln>
            <a:noFill/>
          </a:ln>
        </p:spPr>
        <p:txBody>
          <a:bodyPr anchorCtr="0" anchor="t" bIns="0" lIns="0" spcFirstLastPara="1" rIns="0" wrap="square" tIns="11425">
            <a:noAutofit/>
          </a:bodyPr>
          <a:lstStyle/>
          <a:p>
            <a:pPr indent="0" lvl="0" marL="12700" marR="0" rtl="0" algn="l">
              <a:lnSpc>
                <a:spcPct val="100000"/>
              </a:lnSpc>
              <a:spcBef>
                <a:spcPts val="0"/>
              </a:spcBef>
              <a:spcAft>
                <a:spcPts val="0"/>
              </a:spcAft>
              <a:buNone/>
            </a:pPr>
            <a:r>
              <a:rPr b="1" lang="en" sz="1400">
                <a:solidFill>
                  <a:srgbClr val="FFFFFF"/>
                </a:solidFill>
                <a:latin typeface="Arial"/>
                <a:ea typeface="Arial"/>
                <a:cs typeface="Arial"/>
                <a:sym typeface="Arial"/>
              </a:rPr>
              <a:t>Alright!</a:t>
            </a:r>
            <a:endParaRPr sz="1400">
              <a:latin typeface="Arial"/>
              <a:ea typeface="Arial"/>
              <a:cs typeface="Arial"/>
              <a:sym typeface="Arial"/>
            </a:endParaRPr>
          </a:p>
        </p:txBody>
      </p:sp>
      <p:sp>
        <p:nvSpPr>
          <p:cNvPr id="1551" name="Google Shape;1551;p69"/>
          <p:cNvSpPr/>
          <p:nvPr/>
        </p:nvSpPr>
        <p:spPr>
          <a:xfrm>
            <a:off x="6191859" y="3645591"/>
            <a:ext cx="1468120" cy="510539"/>
          </a:xfrm>
          <a:custGeom>
            <a:rect b="b" l="l" r="r" t="t"/>
            <a:pathLst>
              <a:path extrusionOk="0" h="510539" w="1468120">
                <a:moveTo>
                  <a:pt x="1383106" y="0"/>
                </a:moveTo>
                <a:lnTo>
                  <a:pt x="216662" y="0"/>
                </a:lnTo>
                <a:lnTo>
                  <a:pt x="183570" y="6680"/>
                </a:lnTo>
                <a:lnTo>
                  <a:pt x="156548" y="24898"/>
                </a:lnTo>
                <a:lnTo>
                  <a:pt x="138328" y="51920"/>
                </a:lnTo>
                <a:lnTo>
                  <a:pt x="131648" y="85009"/>
                </a:lnTo>
                <a:lnTo>
                  <a:pt x="0" y="139009"/>
                </a:lnTo>
                <a:lnTo>
                  <a:pt x="131648" y="212520"/>
                </a:lnTo>
                <a:lnTo>
                  <a:pt x="131648" y="425038"/>
                </a:lnTo>
                <a:lnTo>
                  <a:pt x="138328" y="458128"/>
                </a:lnTo>
                <a:lnTo>
                  <a:pt x="156548" y="485149"/>
                </a:lnTo>
                <a:lnTo>
                  <a:pt x="183570" y="503367"/>
                </a:lnTo>
                <a:lnTo>
                  <a:pt x="216662" y="510048"/>
                </a:lnTo>
                <a:lnTo>
                  <a:pt x="1383106" y="510048"/>
                </a:lnTo>
                <a:lnTo>
                  <a:pt x="1416197" y="503367"/>
                </a:lnTo>
                <a:lnTo>
                  <a:pt x="1443220" y="485149"/>
                </a:lnTo>
                <a:lnTo>
                  <a:pt x="1461439" y="458128"/>
                </a:lnTo>
                <a:lnTo>
                  <a:pt x="1468120" y="425038"/>
                </a:lnTo>
                <a:lnTo>
                  <a:pt x="1468119" y="85008"/>
                </a:lnTo>
                <a:lnTo>
                  <a:pt x="1461439" y="51920"/>
                </a:lnTo>
                <a:lnTo>
                  <a:pt x="1443220" y="24898"/>
                </a:lnTo>
                <a:lnTo>
                  <a:pt x="1416197" y="6680"/>
                </a:lnTo>
                <a:lnTo>
                  <a:pt x="1383106" y="0"/>
                </a:lnTo>
                <a:close/>
              </a:path>
              <a:path extrusionOk="0" h="510539" w="1468120">
                <a:moveTo>
                  <a:pt x="131648" y="85008"/>
                </a:moveTo>
                <a:close/>
              </a:path>
            </a:pathLst>
          </a:custGeom>
          <a:solidFill>
            <a:srgbClr val="00CA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52" name="Google Shape;1552;p69"/>
          <p:cNvSpPr txBox="1"/>
          <p:nvPr/>
        </p:nvSpPr>
        <p:spPr>
          <a:xfrm>
            <a:off x="6717893" y="3779011"/>
            <a:ext cx="548100" cy="238200"/>
          </a:xfrm>
          <a:prstGeom prst="rect">
            <a:avLst/>
          </a:prstGeom>
          <a:noFill/>
          <a:ln>
            <a:noFill/>
          </a:ln>
        </p:spPr>
        <p:txBody>
          <a:bodyPr anchorCtr="0" anchor="t" bIns="0" lIns="0" spcFirstLastPara="1" rIns="0" wrap="square" tIns="11425">
            <a:noAutofit/>
          </a:bodyPr>
          <a:lstStyle/>
          <a:p>
            <a:pPr indent="0" lvl="0" marL="12700" marR="0" rtl="0" algn="l">
              <a:lnSpc>
                <a:spcPct val="100000"/>
              </a:lnSpc>
              <a:spcBef>
                <a:spcPts val="0"/>
              </a:spcBef>
              <a:spcAft>
                <a:spcPts val="0"/>
              </a:spcAft>
              <a:buNone/>
            </a:pPr>
            <a:r>
              <a:rPr b="1" lang="en" sz="1400">
                <a:solidFill>
                  <a:srgbClr val="FFFFFF"/>
                </a:solidFill>
                <a:latin typeface="Arial"/>
                <a:ea typeface="Arial"/>
                <a:cs typeface="Arial"/>
                <a:sym typeface="Arial"/>
              </a:rPr>
              <a:t>Great!</a:t>
            </a:r>
            <a:endParaRPr sz="1400">
              <a:latin typeface="Arial"/>
              <a:ea typeface="Arial"/>
              <a:cs typeface="Arial"/>
              <a:sym typeface="Arial"/>
            </a:endParaRPr>
          </a:p>
        </p:txBody>
      </p:sp>
      <p:sp>
        <p:nvSpPr>
          <p:cNvPr id="1553" name="Google Shape;1553;p69"/>
          <p:cNvSpPr/>
          <p:nvPr/>
        </p:nvSpPr>
        <p:spPr>
          <a:xfrm>
            <a:off x="6351117" y="2950438"/>
            <a:ext cx="1956434" cy="510539"/>
          </a:xfrm>
          <a:custGeom>
            <a:rect b="b" l="l" r="r" t="t"/>
            <a:pathLst>
              <a:path extrusionOk="0" h="510539" w="1956434">
                <a:moveTo>
                  <a:pt x="1870887" y="0"/>
                </a:moveTo>
                <a:lnTo>
                  <a:pt x="262051" y="0"/>
                </a:lnTo>
                <a:lnTo>
                  <a:pt x="228967" y="6680"/>
                </a:lnTo>
                <a:lnTo>
                  <a:pt x="201949" y="24899"/>
                </a:lnTo>
                <a:lnTo>
                  <a:pt x="183731" y="51922"/>
                </a:lnTo>
                <a:lnTo>
                  <a:pt x="177050" y="85013"/>
                </a:lnTo>
                <a:lnTo>
                  <a:pt x="177050" y="297535"/>
                </a:lnTo>
                <a:lnTo>
                  <a:pt x="0" y="365760"/>
                </a:lnTo>
                <a:lnTo>
                  <a:pt x="177050" y="425043"/>
                </a:lnTo>
                <a:lnTo>
                  <a:pt x="183731" y="458127"/>
                </a:lnTo>
                <a:lnTo>
                  <a:pt x="201949" y="485146"/>
                </a:lnTo>
                <a:lnTo>
                  <a:pt x="228967" y="503364"/>
                </a:lnTo>
                <a:lnTo>
                  <a:pt x="262051" y="510044"/>
                </a:lnTo>
                <a:lnTo>
                  <a:pt x="1870887" y="510044"/>
                </a:lnTo>
                <a:lnTo>
                  <a:pt x="1903971" y="503364"/>
                </a:lnTo>
                <a:lnTo>
                  <a:pt x="1930990" y="485146"/>
                </a:lnTo>
                <a:lnTo>
                  <a:pt x="1949208" y="458127"/>
                </a:lnTo>
                <a:lnTo>
                  <a:pt x="1955888" y="425043"/>
                </a:lnTo>
                <a:lnTo>
                  <a:pt x="1955888" y="85013"/>
                </a:lnTo>
                <a:lnTo>
                  <a:pt x="1949208" y="51922"/>
                </a:lnTo>
                <a:lnTo>
                  <a:pt x="1930990" y="24899"/>
                </a:lnTo>
                <a:lnTo>
                  <a:pt x="1903971" y="6680"/>
                </a:lnTo>
                <a:lnTo>
                  <a:pt x="1870887" y="0"/>
                </a:lnTo>
                <a:close/>
              </a:path>
            </a:pathLst>
          </a:custGeom>
          <a:solidFill>
            <a:srgbClr val="FFB3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54" name="Google Shape;1554;p69"/>
          <p:cNvSpPr txBox="1"/>
          <p:nvPr/>
        </p:nvSpPr>
        <p:spPr>
          <a:xfrm>
            <a:off x="6839737" y="3084067"/>
            <a:ext cx="1155600" cy="238200"/>
          </a:xfrm>
          <a:prstGeom prst="rect">
            <a:avLst/>
          </a:prstGeom>
          <a:noFill/>
          <a:ln>
            <a:noFill/>
          </a:ln>
        </p:spPr>
        <p:txBody>
          <a:bodyPr anchorCtr="0" anchor="t" bIns="0" lIns="0" spcFirstLastPara="1" rIns="0" wrap="square" tIns="11425">
            <a:noAutofit/>
          </a:bodyPr>
          <a:lstStyle/>
          <a:p>
            <a:pPr indent="0" lvl="0" marL="12700" marR="0" rtl="0" algn="l">
              <a:lnSpc>
                <a:spcPct val="100000"/>
              </a:lnSpc>
              <a:spcBef>
                <a:spcPts val="0"/>
              </a:spcBef>
              <a:spcAft>
                <a:spcPts val="0"/>
              </a:spcAft>
              <a:buNone/>
            </a:pPr>
            <a:r>
              <a:rPr b="1" lang="en" sz="1400">
                <a:solidFill>
                  <a:srgbClr val="FFFFFF"/>
                </a:solidFill>
                <a:latin typeface="Arial"/>
                <a:ea typeface="Arial"/>
                <a:cs typeface="Arial"/>
                <a:sym typeface="Arial"/>
              </a:rPr>
              <a:t>Sounds good</a:t>
            </a:r>
            <a:endParaRPr sz="1400">
              <a:latin typeface="Arial"/>
              <a:ea typeface="Arial"/>
              <a:cs typeface="Arial"/>
              <a:sym typeface="Arial"/>
            </a:endParaRPr>
          </a:p>
        </p:txBody>
      </p:sp>
      <p:sp>
        <p:nvSpPr>
          <p:cNvPr id="1555" name="Google Shape;1555;p69"/>
          <p:cNvSpPr/>
          <p:nvPr/>
        </p:nvSpPr>
        <p:spPr>
          <a:xfrm>
            <a:off x="3541369" y="1414119"/>
            <a:ext cx="1617345" cy="646430"/>
          </a:xfrm>
          <a:custGeom>
            <a:rect b="b" l="l" r="r" t="t"/>
            <a:pathLst>
              <a:path extrusionOk="0" h="646430" w="1617345">
                <a:moveTo>
                  <a:pt x="1347609" y="510044"/>
                </a:moveTo>
                <a:lnTo>
                  <a:pt x="943330" y="510044"/>
                </a:lnTo>
                <a:lnTo>
                  <a:pt x="1357274" y="645807"/>
                </a:lnTo>
                <a:lnTo>
                  <a:pt x="1347609" y="510044"/>
                </a:lnTo>
                <a:close/>
              </a:path>
              <a:path extrusionOk="0" h="646430" w="1617345">
                <a:moveTo>
                  <a:pt x="1532127" y="0"/>
                </a:moveTo>
                <a:lnTo>
                  <a:pt x="85013" y="0"/>
                </a:lnTo>
                <a:lnTo>
                  <a:pt x="51922" y="6678"/>
                </a:lnTo>
                <a:lnTo>
                  <a:pt x="24899" y="24893"/>
                </a:lnTo>
                <a:lnTo>
                  <a:pt x="6680" y="51911"/>
                </a:lnTo>
                <a:lnTo>
                  <a:pt x="0" y="85001"/>
                </a:lnTo>
                <a:lnTo>
                  <a:pt x="0" y="425030"/>
                </a:lnTo>
                <a:lnTo>
                  <a:pt x="6680" y="458122"/>
                </a:lnTo>
                <a:lnTo>
                  <a:pt x="24899" y="485144"/>
                </a:lnTo>
                <a:lnTo>
                  <a:pt x="51922" y="503363"/>
                </a:lnTo>
                <a:lnTo>
                  <a:pt x="85013" y="510044"/>
                </a:lnTo>
                <a:lnTo>
                  <a:pt x="1532127" y="510044"/>
                </a:lnTo>
                <a:lnTo>
                  <a:pt x="1565219" y="503363"/>
                </a:lnTo>
                <a:lnTo>
                  <a:pt x="1592241" y="485144"/>
                </a:lnTo>
                <a:lnTo>
                  <a:pt x="1610461" y="458122"/>
                </a:lnTo>
                <a:lnTo>
                  <a:pt x="1617141" y="425030"/>
                </a:lnTo>
                <a:lnTo>
                  <a:pt x="1617141" y="85001"/>
                </a:lnTo>
                <a:lnTo>
                  <a:pt x="1610461" y="51911"/>
                </a:lnTo>
                <a:lnTo>
                  <a:pt x="1592241" y="24893"/>
                </a:lnTo>
                <a:lnTo>
                  <a:pt x="1565219" y="6678"/>
                </a:lnTo>
                <a:lnTo>
                  <a:pt x="1532127" y="0"/>
                </a:lnTo>
                <a:close/>
              </a:path>
            </a:pathLst>
          </a:custGeom>
          <a:solidFill>
            <a:srgbClr val="FFB3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56" name="Google Shape;1556;p69"/>
          <p:cNvSpPr txBox="1"/>
          <p:nvPr/>
        </p:nvSpPr>
        <p:spPr>
          <a:xfrm>
            <a:off x="4051490" y="1547876"/>
            <a:ext cx="597000" cy="238200"/>
          </a:xfrm>
          <a:prstGeom prst="rect">
            <a:avLst/>
          </a:prstGeom>
          <a:noFill/>
          <a:ln>
            <a:noFill/>
          </a:ln>
        </p:spPr>
        <p:txBody>
          <a:bodyPr anchorCtr="0" anchor="t" bIns="0" lIns="0" spcFirstLastPara="1" rIns="0" wrap="square" tIns="11425">
            <a:noAutofit/>
          </a:bodyPr>
          <a:lstStyle/>
          <a:p>
            <a:pPr indent="0" lvl="0" marL="12700" marR="0" rtl="0" algn="l">
              <a:lnSpc>
                <a:spcPct val="100000"/>
              </a:lnSpc>
              <a:spcBef>
                <a:spcPts val="0"/>
              </a:spcBef>
              <a:spcAft>
                <a:spcPts val="0"/>
              </a:spcAft>
              <a:buNone/>
            </a:pPr>
            <a:r>
              <a:rPr b="1" lang="en" sz="1400">
                <a:solidFill>
                  <a:srgbClr val="FFFFFF"/>
                </a:solidFill>
                <a:latin typeface="Arial"/>
                <a:ea typeface="Arial"/>
                <a:cs typeface="Arial"/>
                <a:sym typeface="Arial"/>
              </a:rPr>
              <a:t>Roger!</a:t>
            </a:r>
            <a:endParaRPr sz="1400">
              <a:latin typeface="Arial"/>
              <a:ea typeface="Arial"/>
              <a:cs typeface="Arial"/>
              <a:sym typeface="Arial"/>
            </a:endParaRPr>
          </a:p>
        </p:txBody>
      </p:sp>
      <p:sp>
        <p:nvSpPr>
          <p:cNvPr id="1557" name="Google Shape;1557;p69"/>
          <p:cNvSpPr/>
          <p:nvPr/>
        </p:nvSpPr>
        <p:spPr>
          <a:xfrm>
            <a:off x="2937598" y="2143429"/>
            <a:ext cx="1963420" cy="510539"/>
          </a:xfrm>
          <a:custGeom>
            <a:rect b="b" l="l" r="r" t="t"/>
            <a:pathLst>
              <a:path extrusionOk="0" h="510539" w="1963420">
                <a:moveTo>
                  <a:pt x="1693837" y="0"/>
                </a:moveTo>
                <a:lnTo>
                  <a:pt x="85013" y="0"/>
                </a:lnTo>
                <a:lnTo>
                  <a:pt x="51922" y="6680"/>
                </a:lnTo>
                <a:lnTo>
                  <a:pt x="24899" y="24898"/>
                </a:lnTo>
                <a:lnTo>
                  <a:pt x="6680" y="51917"/>
                </a:lnTo>
                <a:lnTo>
                  <a:pt x="0" y="85001"/>
                </a:lnTo>
                <a:lnTo>
                  <a:pt x="2" y="425043"/>
                </a:lnTo>
                <a:lnTo>
                  <a:pt x="6680" y="458122"/>
                </a:lnTo>
                <a:lnTo>
                  <a:pt x="24899" y="485144"/>
                </a:lnTo>
                <a:lnTo>
                  <a:pt x="51922" y="503363"/>
                </a:lnTo>
                <a:lnTo>
                  <a:pt x="85013" y="510044"/>
                </a:lnTo>
                <a:lnTo>
                  <a:pt x="1693837" y="510044"/>
                </a:lnTo>
                <a:lnTo>
                  <a:pt x="1726928" y="503363"/>
                </a:lnTo>
                <a:lnTo>
                  <a:pt x="1753950" y="485144"/>
                </a:lnTo>
                <a:lnTo>
                  <a:pt x="1772170" y="458122"/>
                </a:lnTo>
                <a:lnTo>
                  <a:pt x="1778848" y="425043"/>
                </a:lnTo>
                <a:lnTo>
                  <a:pt x="1963293" y="369062"/>
                </a:lnTo>
                <a:lnTo>
                  <a:pt x="1778850" y="297522"/>
                </a:lnTo>
                <a:lnTo>
                  <a:pt x="1778850" y="85001"/>
                </a:lnTo>
                <a:lnTo>
                  <a:pt x="1772170" y="51917"/>
                </a:lnTo>
                <a:lnTo>
                  <a:pt x="1753950" y="24898"/>
                </a:lnTo>
                <a:lnTo>
                  <a:pt x="1726928" y="6680"/>
                </a:lnTo>
                <a:lnTo>
                  <a:pt x="1693837" y="0"/>
                </a:lnTo>
                <a:close/>
              </a:path>
            </a:pathLst>
          </a:custGeom>
          <a:solidFill>
            <a:srgbClr val="00D6C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58" name="Google Shape;1558;p69"/>
          <p:cNvSpPr txBox="1"/>
          <p:nvPr/>
        </p:nvSpPr>
        <p:spPr>
          <a:xfrm>
            <a:off x="3317430" y="2276348"/>
            <a:ext cx="1019100" cy="238200"/>
          </a:xfrm>
          <a:prstGeom prst="rect">
            <a:avLst/>
          </a:prstGeom>
          <a:noFill/>
          <a:ln>
            <a:noFill/>
          </a:ln>
        </p:spPr>
        <p:txBody>
          <a:bodyPr anchorCtr="0" anchor="t" bIns="0" lIns="0" spcFirstLastPara="1" rIns="0" wrap="square" tIns="11425">
            <a:noAutofit/>
          </a:bodyPr>
          <a:lstStyle/>
          <a:p>
            <a:pPr indent="0" lvl="0" marL="12700" marR="0" rtl="0" algn="l">
              <a:lnSpc>
                <a:spcPct val="100000"/>
              </a:lnSpc>
              <a:spcBef>
                <a:spcPts val="0"/>
              </a:spcBef>
              <a:spcAft>
                <a:spcPts val="0"/>
              </a:spcAft>
              <a:buNone/>
            </a:pPr>
            <a:r>
              <a:rPr b="1" lang="en" sz="1400">
                <a:solidFill>
                  <a:srgbClr val="FFFFFF"/>
                </a:solidFill>
                <a:latin typeface="Arial"/>
                <a:ea typeface="Arial"/>
                <a:cs typeface="Arial"/>
                <a:sym typeface="Arial"/>
              </a:rPr>
              <a:t>Understood</a:t>
            </a:r>
            <a:endParaRPr sz="1400">
              <a:latin typeface="Arial"/>
              <a:ea typeface="Arial"/>
              <a:cs typeface="Arial"/>
              <a:sym typeface="Arial"/>
            </a:endParaRPr>
          </a:p>
        </p:txBody>
      </p:sp>
      <p:sp>
        <p:nvSpPr>
          <p:cNvPr id="1559" name="Google Shape;1559;p69"/>
          <p:cNvSpPr/>
          <p:nvPr/>
        </p:nvSpPr>
        <p:spPr>
          <a:xfrm>
            <a:off x="3295840" y="3519097"/>
            <a:ext cx="1797685" cy="510539"/>
          </a:xfrm>
          <a:custGeom>
            <a:rect b="b" l="l" r="r" t="t"/>
            <a:pathLst>
              <a:path extrusionOk="0" h="510539" w="1797685">
                <a:moveTo>
                  <a:pt x="1532127" y="0"/>
                </a:moveTo>
                <a:lnTo>
                  <a:pt x="85013" y="0"/>
                </a:lnTo>
                <a:lnTo>
                  <a:pt x="51922" y="6680"/>
                </a:lnTo>
                <a:lnTo>
                  <a:pt x="24899" y="24898"/>
                </a:lnTo>
                <a:lnTo>
                  <a:pt x="6680" y="51920"/>
                </a:lnTo>
                <a:lnTo>
                  <a:pt x="0" y="85007"/>
                </a:lnTo>
                <a:lnTo>
                  <a:pt x="0" y="425038"/>
                </a:lnTo>
                <a:lnTo>
                  <a:pt x="6680" y="458128"/>
                </a:lnTo>
                <a:lnTo>
                  <a:pt x="24899" y="485149"/>
                </a:lnTo>
                <a:lnTo>
                  <a:pt x="51922" y="503367"/>
                </a:lnTo>
                <a:lnTo>
                  <a:pt x="85013" y="510048"/>
                </a:lnTo>
                <a:lnTo>
                  <a:pt x="1532127" y="510048"/>
                </a:lnTo>
                <a:lnTo>
                  <a:pt x="1565219" y="503367"/>
                </a:lnTo>
                <a:lnTo>
                  <a:pt x="1592241" y="485149"/>
                </a:lnTo>
                <a:lnTo>
                  <a:pt x="1610461" y="458128"/>
                </a:lnTo>
                <a:lnTo>
                  <a:pt x="1617141" y="425038"/>
                </a:lnTo>
                <a:lnTo>
                  <a:pt x="1617141" y="212519"/>
                </a:lnTo>
                <a:lnTo>
                  <a:pt x="1797405" y="137162"/>
                </a:lnTo>
                <a:lnTo>
                  <a:pt x="1617141" y="85007"/>
                </a:lnTo>
                <a:lnTo>
                  <a:pt x="1610461" y="51920"/>
                </a:lnTo>
                <a:lnTo>
                  <a:pt x="1592241" y="24898"/>
                </a:lnTo>
                <a:lnTo>
                  <a:pt x="1565219" y="6680"/>
                </a:lnTo>
                <a:lnTo>
                  <a:pt x="1532127" y="0"/>
                </a:lnTo>
                <a:close/>
              </a:path>
            </a:pathLst>
          </a:custGeom>
          <a:solidFill>
            <a:srgbClr val="00D6C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60" name="Google Shape;1560;p69"/>
          <p:cNvSpPr txBox="1"/>
          <p:nvPr/>
        </p:nvSpPr>
        <p:spPr>
          <a:xfrm>
            <a:off x="3609898" y="3650996"/>
            <a:ext cx="989400" cy="238200"/>
          </a:xfrm>
          <a:prstGeom prst="rect">
            <a:avLst/>
          </a:prstGeom>
          <a:noFill/>
          <a:ln>
            <a:noFill/>
          </a:ln>
        </p:spPr>
        <p:txBody>
          <a:bodyPr anchorCtr="0" anchor="t" bIns="0" lIns="0" spcFirstLastPara="1" rIns="0" wrap="square" tIns="11425">
            <a:noAutofit/>
          </a:bodyPr>
          <a:lstStyle/>
          <a:p>
            <a:pPr indent="0" lvl="0" marL="12700" marR="0" rtl="0" algn="l">
              <a:lnSpc>
                <a:spcPct val="100000"/>
              </a:lnSpc>
              <a:spcBef>
                <a:spcPts val="0"/>
              </a:spcBef>
              <a:spcAft>
                <a:spcPts val="0"/>
              </a:spcAft>
              <a:buNone/>
            </a:pPr>
            <a:r>
              <a:rPr b="1" lang="en" sz="1400">
                <a:solidFill>
                  <a:srgbClr val="FFFFFF"/>
                </a:solidFill>
                <a:latin typeface="Arial"/>
                <a:ea typeface="Arial"/>
                <a:cs typeface="Arial"/>
                <a:sym typeface="Arial"/>
              </a:rPr>
              <a:t>Okey-doke!</a:t>
            </a:r>
            <a:endParaRPr sz="1400">
              <a:latin typeface="Arial"/>
              <a:ea typeface="Arial"/>
              <a:cs typeface="Arial"/>
              <a:sym typeface="Arial"/>
            </a:endParaRPr>
          </a:p>
        </p:txBody>
      </p:sp>
      <p:sp>
        <p:nvSpPr>
          <p:cNvPr id="1561" name="Google Shape;1561;p69"/>
          <p:cNvSpPr/>
          <p:nvPr/>
        </p:nvSpPr>
        <p:spPr>
          <a:xfrm>
            <a:off x="3820820" y="2827197"/>
            <a:ext cx="1468754" cy="510539"/>
          </a:xfrm>
          <a:custGeom>
            <a:rect b="b" l="l" r="r" t="t"/>
            <a:pathLst>
              <a:path extrusionOk="0" h="510539" w="1468754">
                <a:moveTo>
                  <a:pt x="1251470" y="0"/>
                </a:moveTo>
                <a:lnTo>
                  <a:pt x="85013" y="0"/>
                </a:lnTo>
                <a:lnTo>
                  <a:pt x="51922" y="6680"/>
                </a:lnTo>
                <a:lnTo>
                  <a:pt x="24899" y="24899"/>
                </a:lnTo>
                <a:lnTo>
                  <a:pt x="6680" y="51922"/>
                </a:lnTo>
                <a:lnTo>
                  <a:pt x="0" y="85013"/>
                </a:lnTo>
                <a:lnTo>
                  <a:pt x="0" y="425030"/>
                </a:lnTo>
                <a:lnTo>
                  <a:pt x="6680" y="458122"/>
                </a:lnTo>
                <a:lnTo>
                  <a:pt x="24899" y="485144"/>
                </a:lnTo>
                <a:lnTo>
                  <a:pt x="51922" y="503363"/>
                </a:lnTo>
                <a:lnTo>
                  <a:pt x="85013" y="510044"/>
                </a:lnTo>
                <a:lnTo>
                  <a:pt x="1251470" y="510044"/>
                </a:lnTo>
                <a:lnTo>
                  <a:pt x="1284554" y="503363"/>
                </a:lnTo>
                <a:lnTo>
                  <a:pt x="1311573" y="485144"/>
                </a:lnTo>
                <a:lnTo>
                  <a:pt x="1329791" y="458122"/>
                </a:lnTo>
                <a:lnTo>
                  <a:pt x="1336471" y="425030"/>
                </a:lnTo>
                <a:lnTo>
                  <a:pt x="1336471" y="212521"/>
                </a:lnTo>
                <a:lnTo>
                  <a:pt x="1468729" y="148297"/>
                </a:lnTo>
                <a:lnTo>
                  <a:pt x="1336471" y="85013"/>
                </a:lnTo>
                <a:lnTo>
                  <a:pt x="1329791" y="51922"/>
                </a:lnTo>
                <a:lnTo>
                  <a:pt x="1311573" y="24899"/>
                </a:lnTo>
                <a:lnTo>
                  <a:pt x="1284554" y="6680"/>
                </a:lnTo>
                <a:lnTo>
                  <a:pt x="1251470" y="0"/>
                </a:lnTo>
                <a:close/>
              </a:path>
            </a:pathLst>
          </a:custGeom>
          <a:solidFill>
            <a:srgbClr val="0093F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62" name="Google Shape;1562;p69"/>
          <p:cNvSpPr txBox="1"/>
          <p:nvPr/>
        </p:nvSpPr>
        <p:spPr>
          <a:xfrm>
            <a:off x="4166793" y="2959100"/>
            <a:ext cx="644400" cy="238200"/>
          </a:xfrm>
          <a:prstGeom prst="rect">
            <a:avLst/>
          </a:prstGeom>
          <a:noFill/>
          <a:ln>
            <a:noFill/>
          </a:ln>
        </p:spPr>
        <p:txBody>
          <a:bodyPr anchorCtr="0" anchor="t" bIns="0" lIns="0" spcFirstLastPara="1" rIns="0" wrap="square" tIns="11425">
            <a:noAutofit/>
          </a:bodyPr>
          <a:lstStyle/>
          <a:p>
            <a:pPr indent="0" lvl="0" marL="12700" marR="0" rtl="0" algn="l">
              <a:lnSpc>
                <a:spcPct val="100000"/>
              </a:lnSpc>
              <a:spcBef>
                <a:spcPts val="0"/>
              </a:spcBef>
              <a:spcAft>
                <a:spcPts val="0"/>
              </a:spcAft>
              <a:buNone/>
            </a:pPr>
            <a:r>
              <a:rPr b="1" lang="en" sz="1400">
                <a:solidFill>
                  <a:srgbClr val="FFFFFF"/>
                </a:solidFill>
                <a:latin typeface="Arial"/>
                <a:ea typeface="Arial"/>
                <a:cs typeface="Arial"/>
                <a:sym typeface="Arial"/>
              </a:rPr>
              <a:t>Thanks</a:t>
            </a:r>
            <a:endParaRPr sz="1400">
              <a:latin typeface="Arial"/>
              <a:ea typeface="Arial"/>
              <a:cs typeface="Arial"/>
              <a:sym typeface="Arial"/>
            </a:endParaRPr>
          </a:p>
        </p:txBody>
      </p:sp>
      <p:sp>
        <p:nvSpPr>
          <p:cNvPr id="1563" name="Google Shape;1563;p69"/>
          <p:cNvSpPr txBox="1"/>
          <p:nvPr/>
        </p:nvSpPr>
        <p:spPr>
          <a:xfrm>
            <a:off x="1824225" y="4524850"/>
            <a:ext cx="76485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Georgia"/>
                <a:ea typeface="Georgia"/>
                <a:cs typeface="Georgia"/>
                <a:sym typeface="Georgia"/>
              </a:rPr>
              <a:t>In Voice, Variety, Not Consistency, Is King!</a:t>
            </a:r>
            <a:endParaRPr b="1" sz="2400">
              <a:solidFill>
                <a:schemeClr val="lt1"/>
              </a:solidFill>
              <a:latin typeface="Georgia"/>
              <a:ea typeface="Georgia"/>
              <a:cs typeface="Georgia"/>
              <a:sym typeface="Georgia"/>
            </a:endParaRPr>
          </a:p>
          <a:p>
            <a:pPr indent="457200" lvl="0" marL="0" rtl="0" algn="l">
              <a:spcBef>
                <a:spcPts val="0"/>
              </a:spcBef>
              <a:spcAft>
                <a:spcPts val="0"/>
              </a:spcAft>
              <a:buNone/>
            </a:pPr>
            <a:r>
              <a:t/>
            </a:r>
            <a:endParaRPr b="1" sz="2400">
              <a:solidFill>
                <a:schemeClr val="lt1"/>
              </a:solidFill>
              <a:latin typeface="Georgia"/>
              <a:ea typeface="Georgia"/>
              <a:cs typeface="Georgia"/>
              <a:sym typeface="Georgi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7" name="Shape 1567"/>
        <p:cNvGrpSpPr/>
        <p:nvPr/>
      </p:nvGrpSpPr>
      <p:grpSpPr>
        <a:xfrm>
          <a:off x="0" y="0"/>
          <a:ext cx="0" cy="0"/>
          <a:chOff x="0" y="0"/>
          <a:chExt cx="0" cy="0"/>
        </a:xfrm>
      </p:grpSpPr>
      <p:sp>
        <p:nvSpPr>
          <p:cNvPr id="1568" name="Google Shape;1568;p70"/>
          <p:cNvSpPr/>
          <p:nvPr/>
        </p:nvSpPr>
        <p:spPr>
          <a:xfrm>
            <a:off x="7663688" y="3684778"/>
            <a:ext cx="10347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69" name="Google Shape;1569;p70"/>
          <p:cNvSpPr/>
          <p:nvPr/>
        </p:nvSpPr>
        <p:spPr>
          <a:xfrm>
            <a:off x="410946" y="245745"/>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70" name="Google Shape;1570;p70"/>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71" name="Google Shape;1571;p70"/>
          <p:cNvSpPr/>
          <p:nvPr/>
        </p:nvSpPr>
        <p:spPr>
          <a:xfrm>
            <a:off x="638175" y="14400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72" name="Google Shape;1572;p70"/>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73" name="Google Shape;1573;p70"/>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74" name="Google Shape;1574;p70"/>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75" name="Google Shape;1575;p70"/>
          <p:cNvSpPr/>
          <p:nvPr/>
        </p:nvSpPr>
        <p:spPr>
          <a:xfrm>
            <a:off x="8486775" y="4585817"/>
            <a:ext cx="657225" cy="355600"/>
          </a:xfrm>
          <a:custGeom>
            <a:rect b="b" l="l" r="r" t="t"/>
            <a:pathLst>
              <a:path extrusionOk="0" h="355600" w="657225">
                <a:moveTo>
                  <a:pt x="0" y="0"/>
                </a:moveTo>
                <a:lnTo>
                  <a:pt x="203580" y="355053"/>
                </a:lnTo>
                <a:lnTo>
                  <a:pt x="616203" y="355053"/>
                </a:lnTo>
                <a:lnTo>
                  <a:pt x="657225" y="283556"/>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76" name="Google Shape;1576;p70"/>
          <p:cNvSpPr/>
          <p:nvPr/>
        </p:nvSpPr>
        <p:spPr>
          <a:xfrm>
            <a:off x="8486775" y="4230776"/>
            <a:ext cx="657225" cy="355600"/>
          </a:xfrm>
          <a:custGeom>
            <a:rect b="b" l="l" r="r" t="t"/>
            <a:pathLst>
              <a:path extrusionOk="0" h="355600" w="657225">
                <a:moveTo>
                  <a:pt x="657225" y="71495"/>
                </a:moveTo>
                <a:lnTo>
                  <a:pt x="616203" y="0"/>
                </a:lnTo>
                <a:lnTo>
                  <a:pt x="203580" y="0"/>
                </a:lnTo>
                <a:lnTo>
                  <a:pt x="0" y="35504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77" name="Google Shape;1577;p70"/>
          <p:cNvSpPr/>
          <p:nvPr/>
        </p:nvSpPr>
        <p:spPr>
          <a:xfrm>
            <a:off x="8124825" y="4615700"/>
            <a:ext cx="429259" cy="371475"/>
          </a:xfrm>
          <a:custGeom>
            <a:rect b="b" l="l" r="r" t="t"/>
            <a:pathLst>
              <a:path extrusionOk="0" h="371475" w="429259">
                <a:moveTo>
                  <a:pt x="322325" y="0"/>
                </a:moveTo>
                <a:lnTo>
                  <a:pt x="106425" y="0"/>
                </a:lnTo>
                <a:lnTo>
                  <a:pt x="0" y="185546"/>
                </a:lnTo>
                <a:lnTo>
                  <a:pt x="106425" y="371093"/>
                </a:lnTo>
                <a:lnTo>
                  <a:pt x="322325" y="371093"/>
                </a:lnTo>
                <a:lnTo>
                  <a:pt x="428751" y="185546"/>
                </a:lnTo>
                <a:lnTo>
                  <a:pt x="322325"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78" name="Google Shape;1578;p70"/>
          <p:cNvSpPr/>
          <p:nvPr/>
        </p:nvSpPr>
        <p:spPr>
          <a:xfrm>
            <a:off x="7821294" y="2935351"/>
            <a:ext cx="820420" cy="709929"/>
          </a:xfrm>
          <a:custGeom>
            <a:rect b="b" l="l" r="r" t="t"/>
            <a:pathLst>
              <a:path extrusionOk="0" h="709929" w="820420">
                <a:moveTo>
                  <a:pt x="616457" y="0"/>
                </a:moveTo>
                <a:lnTo>
                  <a:pt x="203580" y="0"/>
                </a:lnTo>
                <a:lnTo>
                  <a:pt x="0" y="354965"/>
                </a:lnTo>
                <a:lnTo>
                  <a:pt x="203580" y="709803"/>
                </a:lnTo>
                <a:lnTo>
                  <a:pt x="616457" y="709803"/>
                </a:lnTo>
                <a:lnTo>
                  <a:pt x="819911" y="354965"/>
                </a:lnTo>
                <a:lnTo>
                  <a:pt x="61645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79" name="Google Shape;1579;p70"/>
          <p:cNvSpPr/>
          <p:nvPr/>
        </p:nvSpPr>
        <p:spPr>
          <a:xfrm>
            <a:off x="8486775" y="3512184"/>
            <a:ext cx="358775" cy="310514"/>
          </a:xfrm>
          <a:custGeom>
            <a:rect b="b" l="l" r="r" t="t"/>
            <a:pathLst>
              <a:path extrusionOk="0" h="310514" w="358775">
                <a:moveTo>
                  <a:pt x="0" y="155193"/>
                </a:moveTo>
                <a:lnTo>
                  <a:pt x="89026" y="310514"/>
                </a:lnTo>
                <a:lnTo>
                  <a:pt x="269748" y="310514"/>
                </a:lnTo>
                <a:lnTo>
                  <a:pt x="358775" y="155193"/>
                </a:lnTo>
                <a:lnTo>
                  <a:pt x="269748" y="0"/>
                </a:lnTo>
                <a:lnTo>
                  <a:pt x="89026" y="0"/>
                </a:lnTo>
                <a:lnTo>
                  <a:pt x="0" y="155193"/>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80" name="Google Shape;1580;p70"/>
          <p:cNvSpPr/>
          <p:nvPr/>
        </p:nvSpPr>
        <p:spPr>
          <a:xfrm>
            <a:off x="1729867" y="184150"/>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81" name="Google Shape;1581;p70"/>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82" name="Google Shape;1582;p70"/>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83" name="Google Shape;1583;p70"/>
          <p:cNvSpPr/>
          <p:nvPr/>
        </p:nvSpPr>
        <p:spPr>
          <a:xfrm>
            <a:off x="8772652" y="4461802"/>
            <a:ext cx="248100" cy="248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84" name="Google Shape;1584;p70"/>
          <p:cNvSpPr/>
          <p:nvPr/>
        </p:nvSpPr>
        <p:spPr>
          <a:xfrm>
            <a:off x="7354061" y="3426714"/>
            <a:ext cx="455400" cy="4371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85" name="Google Shape;1585;p70"/>
          <p:cNvSpPr/>
          <p:nvPr/>
        </p:nvSpPr>
        <p:spPr>
          <a:xfrm>
            <a:off x="8081391" y="3153917"/>
            <a:ext cx="300354" cy="273050"/>
          </a:xfrm>
          <a:custGeom>
            <a:rect b="b" l="l" r="r" t="t"/>
            <a:pathLst>
              <a:path extrusionOk="0" h="273050" w="300354">
                <a:moveTo>
                  <a:pt x="157606" y="0"/>
                </a:moveTo>
                <a:lnTo>
                  <a:pt x="142239" y="0"/>
                </a:lnTo>
                <a:lnTo>
                  <a:pt x="134619" y="381"/>
                </a:lnTo>
                <a:lnTo>
                  <a:pt x="84835" y="12192"/>
                </a:lnTo>
                <a:lnTo>
                  <a:pt x="78485" y="15367"/>
                </a:lnTo>
                <a:lnTo>
                  <a:pt x="72262" y="18033"/>
                </a:lnTo>
                <a:lnTo>
                  <a:pt x="38734" y="41529"/>
                </a:lnTo>
                <a:lnTo>
                  <a:pt x="14858" y="71755"/>
                </a:lnTo>
                <a:lnTo>
                  <a:pt x="3175" y="101600"/>
                </a:lnTo>
                <a:lnTo>
                  <a:pt x="1777" y="107950"/>
                </a:lnTo>
                <a:lnTo>
                  <a:pt x="0" y="120523"/>
                </a:lnTo>
                <a:lnTo>
                  <a:pt x="0" y="134112"/>
                </a:lnTo>
                <a:lnTo>
                  <a:pt x="888" y="141350"/>
                </a:lnTo>
                <a:lnTo>
                  <a:pt x="1777" y="148081"/>
                </a:lnTo>
                <a:lnTo>
                  <a:pt x="3555" y="154431"/>
                </a:lnTo>
                <a:lnTo>
                  <a:pt x="5333" y="161162"/>
                </a:lnTo>
                <a:lnTo>
                  <a:pt x="24764" y="197357"/>
                </a:lnTo>
                <a:lnTo>
                  <a:pt x="28828" y="202819"/>
                </a:lnTo>
                <a:lnTo>
                  <a:pt x="38734" y="212725"/>
                </a:lnTo>
                <a:lnTo>
                  <a:pt x="44195" y="217677"/>
                </a:lnTo>
                <a:lnTo>
                  <a:pt x="49656" y="222250"/>
                </a:lnTo>
                <a:lnTo>
                  <a:pt x="45974" y="228981"/>
                </a:lnTo>
                <a:lnTo>
                  <a:pt x="21589" y="259714"/>
                </a:lnTo>
                <a:lnTo>
                  <a:pt x="17525" y="262381"/>
                </a:lnTo>
                <a:lnTo>
                  <a:pt x="13461" y="265175"/>
                </a:lnTo>
                <a:lnTo>
                  <a:pt x="9398" y="267843"/>
                </a:lnTo>
                <a:lnTo>
                  <a:pt x="4952" y="269620"/>
                </a:lnTo>
                <a:lnTo>
                  <a:pt x="0" y="271906"/>
                </a:lnTo>
                <a:lnTo>
                  <a:pt x="2158" y="271906"/>
                </a:lnTo>
                <a:lnTo>
                  <a:pt x="9016" y="272795"/>
                </a:lnTo>
                <a:lnTo>
                  <a:pt x="25273" y="272795"/>
                </a:lnTo>
                <a:lnTo>
                  <a:pt x="69468" y="261112"/>
                </a:lnTo>
                <a:lnTo>
                  <a:pt x="92075" y="244856"/>
                </a:lnTo>
                <a:lnTo>
                  <a:pt x="208152" y="244856"/>
                </a:lnTo>
                <a:lnTo>
                  <a:pt x="245236" y="225806"/>
                </a:lnTo>
                <a:lnTo>
                  <a:pt x="265556" y="208152"/>
                </a:lnTo>
                <a:lnTo>
                  <a:pt x="270128" y="203707"/>
                </a:lnTo>
                <a:lnTo>
                  <a:pt x="290829" y="171195"/>
                </a:lnTo>
                <a:lnTo>
                  <a:pt x="296672" y="153034"/>
                </a:lnTo>
                <a:lnTo>
                  <a:pt x="298068" y="146812"/>
                </a:lnTo>
                <a:lnTo>
                  <a:pt x="298957" y="140462"/>
                </a:lnTo>
                <a:lnTo>
                  <a:pt x="299796" y="134112"/>
                </a:lnTo>
                <a:lnTo>
                  <a:pt x="299847" y="120523"/>
                </a:lnTo>
                <a:lnTo>
                  <a:pt x="298068" y="107950"/>
                </a:lnTo>
                <a:lnTo>
                  <a:pt x="296672" y="101600"/>
                </a:lnTo>
                <a:lnTo>
                  <a:pt x="295401" y="95250"/>
                </a:lnTo>
                <a:lnTo>
                  <a:pt x="278129" y="60959"/>
                </a:lnTo>
                <a:lnTo>
                  <a:pt x="274065" y="56006"/>
                </a:lnTo>
                <a:lnTo>
                  <a:pt x="270128" y="51054"/>
                </a:lnTo>
                <a:lnTo>
                  <a:pt x="265556" y="46100"/>
                </a:lnTo>
                <a:lnTo>
                  <a:pt x="260984" y="41529"/>
                </a:lnTo>
                <a:lnTo>
                  <a:pt x="256031" y="36956"/>
                </a:lnTo>
                <a:lnTo>
                  <a:pt x="250570" y="32893"/>
                </a:lnTo>
                <a:lnTo>
                  <a:pt x="245236" y="28829"/>
                </a:lnTo>
                <a:lnTo>
                  <a:pt x="239775" y="25273"/>
                </a:lnTo>
                <a:lnTo>
                  <a:pt x="233933" y="21589"/>
                </a:lnTo>
                <a:lnTo>
                  <a:pt x="227583" y="18033"/>
                </a:lnTo>
                <a:lnTo>
                  <a:pt x="221233" y="15367"/>
                </a:lnTo>
                <a:lnTo>
                  <a:pt x="215010" y="12192"/>
                </a:lnTo>
                <a:lnTo>
                  <a:pt x="172974" y="1269"/>
                </a:lnTo>
                <a:lnTo>
                  <a:pt x="165226" y="381"/>
                </a:lnTo>
                <a:lnTo>
                  <a:pt x="157606" y="0"/>
                </a:lnTo>
                <a:close/>
              </a:path>
              <a:path extrusionOk="0" h="273050" w="300354">
                <a:moveTo>
                  <a:pt x="208152" y="244856"/>
                </a:moveTo>
                <a:lnTo>
                  <a:pt x="92075" y="244856"/>
                </a:lnTo>
                <a:lnTo>
                  <a:pt x="98805" y="247014"/>
                </a:lnTo>
                <a:lnTo>
                  <a:pt x="105663" y="249300"/>
                </a:lnTo>
                <a:lnTo>
                  <a:pt x="112902" y="250698"/>
                </a:lnTo>
                <a:lnTo>
                  <a:pt x="120141" y="251968"/>
                </a:lnTo>
                <a:lnTo>
                  <a:pt x="127380" y="253364"/>
                </a:lnTo>
                <a:lnTo>
                  <a:pt x="134619" y="254254"/>
                </a:lnTo>
                <a:lnTo>
                  <a:pt x="142239" y="254762"/>
                </a:lnTo>
                <a:lnTo>
                  <a:pt x="157606" y="254762"/>
                </a:lnTo>
                <a:lnTo>
                  <a:pt x="165226" y="254254"/>
                </a:lnTo>
                <a:lnTo>
                  <a:pt x="172974" y="253364"/>
                </a:lnTo>
                <a:lnTo>
                  <a:pt x="180212" y="251968"/>
                </a:lnTo>
                <a:lnTo>
                  <a:pt x="187451" y="250698"/>
                </a:lnTo>
                <a:lnTo>
                  <a:pt x="194690" y="248919"/>
                </a:lnTo>
                <a:lnTo>
                  <a:pt x="201422" y="247014"/>
                </a:lnTo>
                <a:lnTo>
                  <a:pt x="208152" y="244856"/>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86" name="Google Shape;1586;p70"/>
          <p:cNvSpPr/>
          <p:nvPr/>
        </p:nvSpPr>
        <p:spPr>
          <a:xfrm>
            <a:off x="1013430" y="1003648"/>
            <a:ext cx="164700" cy="124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87" name="Google Shape;1587;p70"/>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88" name="Google Shape;1588;p70"/>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89" name="Google Shape;1589;p70"/>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90" name="Google Shape;1590;p70"/>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91" name="Google Shape;1591;p70"/>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92" name="Google Shape;1592;p70"/>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93" name="Google Shape;1593;p70"/>
          <p:cNvSpPr/>
          <p:nvPr/>
        </p:nvSpPr>
        <p:spPr>
          <a:xfrm>
            <a:off x="356958" y="1861692"/>
            <a:ext cx="331200" cy="3384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94" name="Google Shape;1594;p70"/>
          <p:cNvSpPr/>
          <p:nvPr/>
        </p:nvSpPr>
        <p:spPr>
          <a:xfrm>
            <a:off x="3160776" y="1761744"/>
            <a:ext cx="3300900" cy="26427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95" name="Google Shape;1595;p70"/>
          <p:cNvSpPr/>
          <p:nvPr/>
        </p:nvSpPr>
        <p:spPr>
          <a:xfrm>
            <a:off x="1688591" y="813816"/>
            <a:ext cx="3176100" cy="25419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96" name="Google Shape;1596;p70"/>
          <p:cNvSpPr/>
          <p:nvPr/>
        </p:nvSpPr>
        <p:spPr>
          <a:xfrm>
            <a:off x="5271693" y="1322806"/>
            <a:ext cx="2451100" cy="1118235"/>
          </a:xfrm>
          <a:custGeom>
            <a:rect b="b" l="l" r="r" t="t"/>
            <a:pathLst>
              <a:path extrusionOk="0" h="1118235" w="2451100">
                <a:moveTo>
                  <a:pt x="2450820" y="0"/>
                </a:moveTo>
                <a:lnTo>
                  <a:pt x="192697" y="0"/>
                </a:lnTo>
                <a:lnTo>
                  <a:pt x="192697" y="652018"/>
                </a:lnTo>
                <a:lnTo>
                  <a:pt x="0" y="802220"/>
                </a:lnTo>
                <a:lnTo>
                  <a:pt x="192697" y="931456"/>
                </a:lnTo>
                <a:lnTo>
                  <a:pt x="192697" y="1117739"/>
                </a:lnTo>
                <a:lnTo>
                  <a:pt x="2450820" y="1117739"/>
                </a:lnTo>
                <a:lnTo>
                  <a:pt x="2450820" y="0"/>
                </a:lnTo>
                <a:close/>
              </a:path>
            </a:pathLst>
          </a:custGeom>
          <a:solidFill>
            <a:srgbClr val="00D6C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97" name="Google Shape;1597;p70"/>
          <p:cNvSpPr txBox="1"/>
          <p:nvPr/>
        </p:nvSpPr>
        <p:spPr>
          <a:xfrm>
            <a:off x="5843358" y="1739900"/>
            <a:ext cx="1501200" cy="270600"/>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b="1" lang="en" sz="1600">
                <a:solidFill>
                  <a:srgbClr val="FFFFFF"/>
                </a:solidFill>
                <a:latin typeface="Arial"/>
                <a:ea typeface="Arial"/>
                <a:cs typeface="Arial"/>
                <a:sym typeface="Arial"/>
              </a:rPr>
              <a:t>Welcome back!</a:t>
            </a:r>
            <a:endParaRPr sz="1600">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1" name="Shape 1601"/>
        <p:cNvGrpSpPr/>
        <p:nvPr/>
      </p:nvGrpSpPr>
      <p:grpSpPr>
        <a:xfrm>
          <a:off x="0" y="0"/>
          <a:ext cx="0" cy="0"/>
          <a:chOff x="0" y="0"/>
          <a:chExt cx="0" cy="0"/>
        </a:xfrm>
      </p:grpSpPr>
      <p:sp>
        <p:nvSpPr>
          <p:cNvPr id="1602" name="Google Shape;1602;p71"/>
          <p:cNvSpPr/>
          <p:nvPr/>
        </p:nvSpPr>
        <p:spPr>
          <a:xfrm>
            <a:off x="410946" y="245745"/>
            <a:ext cx="1323300" cy="1146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03" name="Google Shape;1603;p71"/>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04" name="Google Shape;1604;p71"/>
          <p:cNvSpPr/>
          <p:nvPr/>
        </p:nvSpPr>
        <p:spPr>
          <a:xfrm>
            <a:off x="638175" y="14400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05" name="Google Shape;1605;p71"/>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06" name="Google Shape;1606;p71"/>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07" name="Google Shape;1607;p71"/>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08" name="Google Shape;1608;p71"/>
          <p:cNvSpPr/>
          <p:nvPr/>
        </p:nvSpPr>
        <p:spPr>
          <a:xfrm>
            <a:off x="1729867" y="184150"/>
            <a:ext cx="82200" cy="184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09" name="Google Shape;1609;p71"/>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10" name="Google Shape;1610;p71"/>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11" name="Google Shape;1611;p71"/>
          <p:cNvSpPr/>
          <p:nvPr/>
        </p:nvSpPr>
        <p:spPr>
          <a:xfrm>
            <a:off x="1013430" y="1003648"/>
            <a:ext cx="164700" cy="1248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12" name="Google Shape;1612;p71"/>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13" name="Google Shape;1613;p71"/>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14" name="Google Shape;1614;p71"/>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15" name="Google Shape;1615;p71"/>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16" name="Google Shape;1616;p71"/>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17" name="Google Shape;1617;p71"/>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18" name="Google Shape;1618;p71"/>
          <p:cNvSpPr/>
          <p:nvPr/>
        </p:nvSpPr>
        <p:spPr>
          <a:xfrm>
            <a:off x="356958" y="1861692"/>
            <a:ext cx="331200" cy="338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19" name="Google Shape;1619;p71"/>
          <p:cNvSpPr txBox="1"/>
          <p:nvPr>
            <p:ph type="title"/>
          </p:nvPr>
        </p:nvSpPr>
        <p:spPr>
          <a:xfrm>
            <a:off x="2464175" y="277750"/>
            <a:ext cx="6585300" cy="1280700"/>
          </a:xfrm>
          <a:prstGeom prst="rect">
            <a:avLst/>
          </a:prstGeom>
          <a:noFill/>
          <a:ln>
            <a:noFill/>
          </a:ln>
        </p:spPr>
        <p:txBody>
          <a:bodyPr anchorCtr="0" anchor="t" bIns="0" lIns="0" spcFirstLastPara="1" rIns="0" wrap="square" tIns="12050">
            <a:noAutofit/>
          </a:bodyPr>
          <a:lstStyle/>
          <a:p>
            <a:pPr indent="0" lvl="0" marL="0" rtl="0" algn="l">
              <a:spcBef>
                <a:spcPts val="0"/>
              </a:spcBef>
              <a:spcAft>
                <a:spcPts val="0"/>
              </a:spcAft>
              <a:buClr>
                <a:schemeClr val="dk1"/>
              </a:buClr>
              <a:buSzPts val="1100"/>
              <a:buFont typeface="Arial"/>
              <a:buNone/>
            </a:pPr>
            <a:r>
              <a:rPr b="1" lang="en" sz="3000"/>
              <a:t>3. Be Available</a:t>
            </a:r>
            <a:endParaRPr b="1" sz="3000"/>
          </a:p>
          <a:p>
            <a:pPr indent="457200" lvl="0" marL="0" rtl="0" algn="l">
              <a:spcBef>
                <a:spcPts val="0"/>
              </a:spcBef>
              <a:spcAft>
                <a:spcPts val="0"/>
              </a:spcAft>
              <a:buClr>
                <a:schemeClr val="dk1"/>
              </a:buClr>
              <a:buSzPts val="1100"/>
              <a:buFont typeface="Arial"/>
              <a:buNone/>
            </a:pPr>
            <a:r>
              <a:rPr b="1" lang="en" sz="2400">
                <a:solidFill>
                  <a:schemeClr val="lt1"/>
                </a:solidFill>
              </a:rPr>
              <a:t>Rethink Menus; Make All Options</a:t>
            </a:r>
            <a:endParaRPr b="1" sz="2400">
              <a:solidFill>
                <a:schemeClr val="lt1"/>
              </a:solidFill>
            </a:endParaRPr>
          </a:p>
          <a:p>
            <a:pPr indent="457200" lvl="0" marL="0" rtl="0" algn="l">
              <a:spcBef>
                <a:spcPts val="0"/>
              </a:spcBef>
              <a:spcAft>
                <a:spcPts val="0"/>
              </a:spcAft>
              <a:buClr>
                <a:schemeClr val="dk1"/>
              </a:buClr>
              <a:buSzPts val="1100"/>
              <a:buFont typeface="Arial"/>
              <a:buNone/>
            </a:pPr>
            <a:r>
              <a:rPr b="1" lang="en" sz="2400">
                <a:solidFill>
                  <a:schemeClr val="lt1"/>
                </a:solidFill>
              </a:rPr>
              <a:t>Top-Level</a:t>
            </a:r>
            <a:endParaRPr b="1" sz="2400">
              <a:solidFill>
                <a:schemeClr val="lt1"/>
              </a:solidFill>
            </a:endParaRPr>
          </a:p>
          <a:p>
            <a:pPr indent="0" lvl="0" marL="0" marR="0" rtl="0" algn="l">
              <a:lnSpc>
                <a:spcPct val="100000"/>
              </a:lnSpc>
              <a:spcBef>
                <a:spcPts val="0"/>
              </a:spcBef>
              <a:spcAft>
                <a:spcPts val="0"/>
              </a:spcAft>
              <a:buNone/>
            </a:pPr>
            <a:r>
              <a:t/>
            </a:r>
            <a:endParaRPr b="1" sz="3000"/>
          </a:p>
        </p:txBody>
      </p:sp>
      <p:sp>
        <p:nvSpPr>
          <p:cNvPr id="1620" name="Google Shape;1620;p71"/>
          <p:cNvSpPr txBox="1"/>
          <p:nvPr/>
        </p:nvSpPr>
        <p:spPr>
          <a:xfrm>
            <a:off x="90825" y="2361700"/>
            <a:ext cx="1733400" cy="24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solidFill>
                <a:schemeClr val="lt1"/>
              </a:solidFill>
              <a:latin typeface="Georgia"/>
              <a:ea typeface="Georgia"/>
              <a:cs typeface="Georgia"/>
              <a:sym typeface="Georgia"/>
            </a:endParaRPr>
          </a:p>
        </p:txBody>
      </p:sp>
      <p:sp>
        <p:nvSpPr>
          <p:cNvPr id="1621" name="Google Shape;1621;p71"/>
          <p:cNvSpPr/>
          <p:nvPr/>
        </p:nvSpPr>
        <p:spPr>
          <a:xfrm>
            <a:off x="793851" y="4692802"/>
            <a:ext cx="518159" cy="448310"/>
          </a:xfrm>
          <a:custGeom>
            <a:rect b="b" l="l" r="r" t="t"/>
            <a:pathLst>
              <a:path extrusionOk="0" h="448310" w="518159">
                <a:moveTo>
                  <a:pt x="389051" y="0"/>
                </a:moveTo>
                <a:lnTo>
                  <a:pt x="128447" y="0"/>
                </a:lnTo>
                <a:lnTo>
                  <a:pt x="0" y="223951"/>
                </a:lnTo>
                <a:lnTo>
                  <a:pt x="128447" y="447897"/>
                </a:lnTo>
                <a:lnTo>
                  <a:pt x="389051" y="447897"/>
                </a:lnTo>
                <a:lnTo>
                  <a:pt x="517550" y="223951"/>
                </a:lnTo>
                <a:lnTo>
                  <a:pt x="389051"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22" name="Google Shape;1622;p71"/>
          <p:cNvSpPr/>
          <p:nvPr/>
        </p:nvSpPr>
        <p:spPr>
          <a:xfrm>
            <a:off x="733425" y="3936022"/>
            <a:ext cx="820419" cy="710564"/>
          </a:xfrm>
          <a:custGeom>
            <a:rect b="b" l="l" r="r" t="t"/>
            <a:pathLst>
              <a:path extrusionOk="0" h="710564" w="820419">
                <a:moveTo>
                  <a:pt x="0" y="355053"/>
                </a:moveTo>
                <a:lnTo>
                  <a:pt x="203644" y="710107"/>
                </a:lnTo>
                <a:lnTo>
                  <a:pt x="616204" y="710107"/>
                </a:lnTo>
                <a:lnTo>
                  <a:pt x="819912" y="355053"/>
                </a:lnTo>
                <a:lnTo>
                  <a:pt x="616204" y="0"/>
                </a:lnTo>
                <a:lnTo>
                  <a:pt x="203644" y="0"/>
                </a:lnTo>
                <a:lnTo>
                  <a:pt x="0" y="355053"/>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23" name="Google Shape;1623;p71"/>
          <p:cNvSpPr/>
          <p:nvPr/>
        </p:nvSpPr>
        <p:spPr>
          <a:xfrm>
            <a:off x="0" y="4148480"/>
            <a:ext cx="891540" cy="995045"/>
          </a:xfrm>
          <a:custGeom>
            <a:rect b="b" l="l" r="r" t="t"/>
            <a:pathLst>
              <a:path extrusionOk="0" h="995045" w="891540">
                <a:moveTo>
                  <a:pt x="597433" y="0"/>
                </a:moveTo>
                <a:lnTo>
                  <a:pt x="2224" y="0"/>
                </a:lnTo>
                <a:lnTo>
                  <a:pt x="0" y="3877"/>
                </a:lnTo>
                <a:lnTo>
                  <a:pt x="613822" y="995019"/>
                </a:lnTo>
                <a:lnTo>
                  <a:pt x="890981" y="511797"/>
                </a:lnTo>
                <a:lnTo>
                  <a:pt x="597433"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24" name="Google Shape;1624;p71"/>
          <p:cNvSpPr/>
          <p:nvPr/>
        </p:nvSpPr>
        <p:spPr>
          <a:xfrm>
            <a:off x="1019352" y="4167060"/>
            <a:ext cx="248100" cy="2481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25" name="Google Shape;1625;p71"/>
          <p:cNvSpPr/>
          <p:nvPr/>
        </p:nvSpPr>
        <p:spPr>
          <a:xfrm>
            <a:off x="47228" y="4430471"/>
            <a:ext cx="505459" cy="459739"/>
          </a:xfrm>
          <a:custGeom>
            <a:rect b="b" l="l" r="r" t="t"/>
            <a:pathLst>
              <a:path extrusionOk="0" h="459739" w="505459">
                <a:moveTo>
                  <a:pt x="265508" y="0"/>
                </a:moveTo>
                <a:lnTo>
                  <a:pt x="239651" y="0"/>
                </a:lnTo>
                <a:lnTo>
                  <a:pt x="226722" y="774"/>
                </a:lnTo>
                <a:lnTo>
                  <a:pt x="177256" y="9131"/>
                </a:lnTo>
                <a:lnTo>
                  <a:pt x="132361" y="25882"/>
                </a:lnTo>
                <a:lnTo>
                  <a:pt x="121719" y="30429"/>
                </a:lnTo>
                <a:lnTo>
                  <a:pt x="73800" y="62395"/>
                </a:lnTo>
                <a:lnTo>
                  <a:pt x="36511" y="102743"/>
                </a:lnTo>
                <a:lnTo>
                  <a:pt x="15203" y="140779"/>
                </a:lnTo>
                <a:lnTo>
                  <a:pt x="5327" y="171208"/>
                </a:lnTo>
                <a:lnTo>
                  <a:pt x="3022" y="181864"/>
                </a:lnTo>
                <a:lnTo>
                  <a:pt x="1496" y="192493"/>
                </a:lnTo>
                <a:lnTo>
                  <a:pt x="0" y="203149"/>
                </a:lnTo>
                <a:lnTo>
                  <a:pt x="0" y="225983"/>
                </a:lnTo>
                <a:lnTo>
                  <a:pt x="1496" y="238163"/>
                </a:lnTo>
                <a:lnTo>
                  <a:pt x="3022" y="249555"/>
                </a:lnTo>
                <a:lnTo>
                  <a:pt x="6075" y="260210"/>
                </a:lnTo>
                <a:lnTo>
                  <a:pt x="9127" y="271614"/>
                </a:lnTo>
                <a:lnTo>
                  <a:pt x="28130" y="313486"/>
                </a:lnTo>
                <a:lnTo>
                  <a:pt x="41837" y="332486"/>
                </a:lnTo>
                <a:lnTo>
                  <a:pt x="48691" y="341617"/>
                </a:lnTo>
                <a:lnTo>
                  <a:pt x="65420" y="358381"/>
                </a:lnTo>
                <a:lnTo>
                  <a:pt x="74547" y="366725"/>
                </a:lnTo>
                <a:lnTo>
                  <a:pt x="83670" y="374357"/>
                </a:lnTo>
                <a:lnTo>
                  <a:pt x="77600" y="385762"/>
                </a:lnTo>
                <a:lnTo>
                  <a:pt x="53239" y="420738"/>
                </a:lnTo>
                <a:lnTo>
                  <a:pt x="15949" y="451180"/>
                </a:lnTo>
                <a:lnTo>
                  <a:pt x="8348" y="454228"/>
                </a:lnTo>
                <a:lnTo>
                  <a:pt x="0" y="458038"/>
                </a:lnTo>
                <a:lnTo>
                  <a:pt x="3801" y="458038"/>
                </a:lnTo>
                <a:lnTo>
                  <a:pt x="15203" y="459562"/>
                </a:lnTo>
                <a:lnTo>
                  <a:pt x="42585" y="459562"/>
                </a:lnTo>
                <a:lnTo>
                  <a:pt x="90528" y="450430"/>
                </a:lnTo>
                <a:lnTo>
                  <a:pt x="130088" y="432181"/>
                </a:lnTo>
                <a:lnTo>
                  <a:pt x="155196" y="412394"/>
                </a:lnTo>
                <a:lnTo>
                  <a:pt x="350751" y="412394"/>
                </a:lnTo>
                <a:lnTo>
                  <a:pt x="394108" y="392607"/>
                </a:lnTo>
                <a:lnTo>
                  <a:pt x="431370" y="365975"/>
                </a:lnTo>
                <a:lnTo>
                  <a:pt x="439752" y="359117"/>
                </a:lnTo>
                <a:lnTo>
                  <a:pt x="447347" y="350748"/>
                </a:lnTo>
                <a:lnTo>
                  <a:pt x="454980" y="343141"/>
                </a:lnTo>
                <a:lnTo>
                  <a:pt x="461799" y="334797"/>
                </a:lnTo>
                <a:lnTo>
                  <a:pt x="485383" y="298246"/>
                </a:lnTo>
                <a:lnTo>
                  <a:pt x="499874" y="257937"/>
                </a:lnTo>
                <a:lnTo>
                  <a:pt x="505170" y="203149"/>
                </a:lnTo>
                <a:lnTo>
                  <a:pt x="503671" y="192493"/>
                </a:lnTo>
                <a:lnTo>
                  <a:pt x="489968" y="140779"/>
                </a:lnTo>
                <a:lnTo>
                  <a:pt x="468657" y="102743"/>
                </a:lnTo>
                <a:lnTo>
                  <a:pt x="439752" y="70002"/>
                </a:lnTo>
                <a:lnTo>
                  <a:pt x="403989" y="42621"/>
                </a:lnTo>
                <a:lnTo>
                  <a:pt x="372798" y="25882"/>
                </a:lnTo>
                <a:lnTo>
                  <a:pt x="362143" y="20561"/>
                </a:lnTo>
                <a:lnTo>
                  <a:pt x="327916" y="9131"/>
                </a:lnTo>
                <a:lnTo>
                  <a:pt x="315724" y="6108"/>
                </a:lnTo>
                <a:lnTo>
                  <a:pt x="303545" y="3835"/>
                </a:lnTo>
                <a:lnTo>
                  <a:pt x="278437" y="774"/>
                </a:lnTo>
                <a:lnTo>
                  <a:pt x="265508" y="0"/>
                </a:lnTo>
                <a:close/>
              </a:path>
              <a:path extrusionOk="0" h="459739" w="505459">
                <a:moveTo>
                  <a:pt x="350751" y="412394"/>
                </a:moveTo>
                <a:lnTo>
                  <a:pt x="155196" y="412394"/>
                </a:lnTo>
                <a:lnTo>
                  <a:pt x="178031" y="420001"/>
                </a:lnTo>
                <a:lnTo>
                  <a:pt x="214543" y="426847"/>
                </a:lnTo>
                <a:lnTo>
                  <a:pt x="226722" y="428371"/>
                </a:lnTo>
                <a:lnTo>
                  <a:pt x="239651" y="429120"/>
                </a:lnTo>
                <a:lnTo>
                  <a:pt x="265508" y="429120"/>
                </a:lnTo>
                <a:lnTo>
                  <a:pt x="315724" y="422275"/>
                </a:lnTo>
                <a:lnTo>
                  <a:pt x="350751" y="412394"/>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26" name="Google Shape;1626;p71"/>
          <p:cNvSpPr/>
          <p:nvPr/>
        </p:nvSpPr>
        <p:spPr>
          <a:xfrm>
            <a:off x="4480846" y="1669075"/>
            <a:ext cx="4358508" cy="3090418"/>
          </a:xfrm>
          <a:custGeom>
            <a:rect b="b" l="l" r="r" t="t"/>
            <a:pathLst>
              <a:path extrusionOk="0" h="3359150" w="3536315">
                <a:moveTo>
                  <a:pt x="3320541" y="0"/>
                </a:moveTo>
                <a:lnTo>
                  <a:pt x="0" y="0"/>
                </a:lnTo>
                <a:lnTo>
                  <a:pt x="0" y="3358769"/>
                </a:lnTo>
                <a:lnTo>
                  <a:pt x="3320541" y="3358769"/>
                </a:lnTo>
                <a:lnTo>
                  <a:pt x="3320541" y="2875173"/>
                </a:lnTo>
                <a:lnTo>
                  <a:pt x="3535807" y="2459238"/>
                </a:lnTo>
                <a:lnTo>
                  <a:pt x="3320541" y="2012619"/>
                </a:lnTo>
                <a:lnTo>
                  <a:pt x="3320541" y="0"/>
                </a:lnTo>
                <a:close/>
              </a:path>
            </a:pathLst>
          </a:custGeom>
          <a:solidFill>
            <a:srgbClr val="FF951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27" name="Google Shape;1627;p71"/>
          <p:cNvSpPr txBox="1"/>
          <p:nvPr/>
        </p:nvSpPr>
        <p:spPr>
          <a:xfrm>
            <a:off x="6149207" y="2989574"/>
            <a:ext cx="754800" cy="270600"/>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b="1" lang="en" sz="1600">
                <a:solidFill>
                  <a:srgbClr val="FFFFFF"/>
                </a:solidFill>
                <a:latin typeface="Arial"/>
                <a:ea typeface="Arial"/>
                <a:cs typeface="Arial"/>
                <a:sym typeface="Arial"/>
              </a:rPr>
              <a:t>TL;DL</a:t>
            </a:r>
            <a:endParaRPr sz="1600">
              <a:latin typeface="Arial"/>
              <a:ea typeface="Arial"/>
              <a:cs typeface="Arial"/>
              <a:sym typeface="Arial"/>
            </a:endParaRPr>
          </a:p>
        </p:txBody>
      </p:sp>
      <p:sp>
        <p:nvSpPr>
          <p:cNvPr id="1628" name="Google Shape;1628;p71"/>
          <p:cNvSpPr/>
          <p:nvPr/>
        </p:nvSpPr>
        <p:spPr>
          <a:xfrm>
            <a:off x="1019525" y="2542065"/>
            <a:ext cx="4070498" cy="1028776"/>
          </a:xfrm>
          <a:custGeom>
            <a:rect b="b" l="l" r="r" t="t"/>
            <a:pathLst>
              <a:path extrusionOk="0" h="1118235" w="3302635">
                <a:moveTo>
                  <a:pt x="3302017" y="0"/>
                </a:moveTo>
                <a:lnTo>
                  <a:pt x="296435" y="0"/>
                </a:lnTo>
                <a:lnTo>
                  <a:pt x="296435" y="652018"/>
                </a:lnTo>
                <a:lnTo>
                  <a:pt x="0" y="796709"/>
                </a:lnTo>
                <a:lnTo>
                  <a:pt x="296435" y="931443"/>
                </a:lnTo>
                <a:lnTo>
                  <a:pt x="296435" y="1117739"/>
                </a:lnTo>
                <a:lnTo>
                  <a:pt x="3302017" y="1117739"/>
                </a:lnTo>
                <a:lnTo>
                  <a:pt x="3302017" y="0"/>
                </a:lnTo>
                <a:close/>
              </a:path>
            </a:pathLst>
          </a:custGeom>
          <a:solidFill>
            <a:srgbClr val="0093F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29" name="Google Shape;1629;p71"/>
          <p:cNvSpPr txBox="1"/>
          <p:nvPr/>
        </p:nvSpPr>
        <p:spPr>
          <a:xfrm>
            <a:off x="2102404" y="2927532"/>
            <a:ext cx="2267700" cy="249300"/>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b="1" lang="en" sz="1600">
                <a:solidFill>
                  <a:srgbClr val="FFFFFF"/>
                </a:solidFill>
                <a:latin typeface="Arial"/>
                <a:ea typeface="Arial"/>
                <a:cs typeface="Arial"/>
                <a:sym typeface="Arial"/>
              </a:rPr>
              <a:t>Concise Response</a:t>
            </a:r>
            <a:endParaRPr sz="1600">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3" name="Shape 1633"/>
        <p:cNvGrpSpPr/>
        <p:nvPr/>
      </p:nvGrpSpPr>
      <p:grpSpPr>
        <a:xfrm>
          <a:off x="0" y="0"/>
          <a:ext cx="0" cy="0"/>
          <a:chOff x="0" y="0"/>
          <a:chExt cx="0" cy="0"/>
        </a:xfrm>
      </p:grpSpPr>
      <p:sp>
        <p:nvSpPr>
          <p:cNvPr id="1634" name="Google Shape;1634;p72"/>
          <p:cNvSpPr/>
          <p:nvPr/>
        </p:nvSpPr>
        <p:spPr>
          <a:xfrm>
            <a:off x="410946" y="245745"/>
            <a:ext cx="1323300" cy="1146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35" name="Google Shape;1635;p72"/>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36" name="Google Shape;1636;p72"/>
          <p:cNvSpPr/>
          <p:nvPr/>
        </p:nvSpPr>
        <p:spPr>
          <a:xfrm>
            <a:off x="638175" y="14400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37" name="Google Shape;1637;p72"/>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38" name="Google Shape;1638;p72"/>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39" name="Google Shape;1639;p72"/>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40" name="Google Shape;1640;p72"/>
          <p:cNvSpPr/>
          <p:nvPr/>
        </p:nvSpPr>
        <p:spPr>
          <a:xfrm>
            <a:off x="1729867" y="184150"/>
            <a:ext cx="82200" cy="184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41" name="Google Shape;1641;p72"/>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42" name="Google Shape;1642;p72"/>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43" name="Google Shape;1643;p72"/>
          <p:cNvSpPr/>
          <p:nvPr/>
        </p:nvSpPr>
        <p:spPr>
          <a:xfrm>
            <a:off x="1013430" y="1003648"/>
            <a:ext cx="164700" cy="1248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44" name="Google Shape;1644;p72"/>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45" name="Google Shape;1645;p72"/>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46" name="Google Shape;1646;p72"/>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47" name="Google Shape;1647;p72"/>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48" name="Google Shape;1648;p72"/>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49" name="Google Shape;1649;p72"/>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50" name="Google Shape;1650;p72"/>
          <p:cNvSpPr/>
          <p:nvPr/>
        </p:nvSpPr>
        <p:spPr>
          <a:xfrm>
            <a:off x="356958" y="1861692"/>
            <a:ext cx="331200" cy="338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51" name="Google Shape;1651;p72"/>
          <p:cNvSpPr txBox="1"/>
          <p:nvPr>
            <p:ph type="title"/>
          </p:nvPr>
        </p:nvSpPr>
        <p:spPr>
          <a:xfrm>
            <a:off x="2464175" y="277750"/>
            <a:ext cx="6585300" cy="1280700"/>
          </a:xfrm>
          <a:prstGeom prst="rect">
            <a:avLst/>
          </a:prstGeom>
          <a:noFill/>
          <a:ln>
            <a:noFill/>
          </a:ln>
        </p:spPr>
        <p:txBody>
          <a:bodyPr anchorCtr="0" anchor="t" bIns="0" lIns="0" spcFirstLastPara="1" rIns="0" wrap="square" tIns="12050">
            <a:noAutofit/>
          </a:bodyPr>
          <a:lstStyle/>
          <a:p>
            <a:pPr indent="0" lvl="0" marL="0" rtl="0" algn="l">
              <a:spcBef>
                <a:spcPts val="0"/>
              </a:spcBef>
              <a:spcAft>
                <a:spcPts val="0"/>
              </a:spcAft>
              <a:buNone/>
            </a:pPr>
            <a:r>
              <a:rPr b="1" lang="en" sz="3000"/>
              <a:t>4</a:t>
            </a:r>
            <a:r>
              <a:rPr b="1" lang="en" sz="3000"/>
              <a:t>. Be Relatable</a:t>
            </a:r>
            <a:endParaRPr b="1" sz="3000"/>
          </a:p>
          <a:p>
            <a:pPr indent="457200" lvl="0" marL="0" rtl="0" algn="l">
              <a:spcBef>
                <a:spcPts val="0"/>
              </a:spcBef>
              <a:spcAft>
                <a:spcPts val="0"/>
              </a:spcAft>
              <a:buNone/>
            </a:pPr>
            <a:r>
              <a:rPr b="1" lang="en" sz="2400">
                <a:solidFill>
                  <a:schemeClr val="lt1"/>
                </a:solidFill>
              </a:rPr>
              <a:t>Talk with Them, Not at Them</a:t>
            </a:r>
            <a:endParaRPr b="1" sz="2400">
              <a:solidFill>
                <a:schemeClr val="lt1"/>
              </a:solidFill>
            </a:endParaRPr>
          </a:p>
          <a:p>
            <a:pPr indent="0" lvl="0" marL="0" rtl="0" algn="l">
              <a:lnSpc>
                <a:spcPct val="130000"/>
              </a:lnSpc>
              <a:spcBef>
                <a:spcPts val="0"/>
              </a:spcBef>
              <a:spcAft>
                <a:spcPts val="0"/>
              </a:spcAft>
              <a:buClr>
                <a:schemeClr val="dk1"/>
              </a:buClr>
              <a:buSzPts val="1100"/>
              <a:buFont typeface="Arial"/>
              <a:buNone/>
            </a:pPr>
            <a:r>
              <a:t/>
            </a:r>
            <a:endParaRPr b="1" sz="3000"/>
          </a:p>
        </p:txBody>
      </p:sp>
      <p:sp>
        <p:nvSpPr>
          <p:cNvPr id="1652" name="Google Shape;1652;p72"/>
          <p:cNvSpPr/>
          <p:nvPr/>
        </p:nvSpPr>
        <p:spPr>
          <a:xfrm>
            <a:off x="793851" y="4692802"/>
            <a:ext cx="518159" cy="448310"/>
          </a:xfrm>
          <a:custGeom>
            <a:rect b="b" l="l" r="r" t="t"/>
            <a:pathLst>
              <a:path extrusionOk="0" h="448310" w="518159">
                <a:moveTo>
                  <a:pt x="389051" y="0"/>
                </a:moveTo>
                <a:lnTo>
                  <a:pt x="128447" y="0"/>
                </a:lnTo>
                <a:lnTo>
                  <a:pt x="0" y="223951"/>
                </a:lnTo>
                <a:lnTo>
                  <a:pt x="128447" y="447897"/>
                </a:lnTo>
                <a:lnTo>
                  <a:pt x="389051" y="447897"/>
                </a:lnTo>
                <a:lnTo>
                  <a:pt x="517550" y="223951"/>
                </a:lnTo>
                <a:lnTo>
                  <a:pt x="389051"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53" name="Google Shape;1653;p72"/>
          <p:cNvSpPr/>
          <p:nvPr/>
        </p:nvSpPr>
        <p:spPr>
          <a:xfrm>
            <a:off x="733425" y="3936022"/>
            <a:ext cx="820419" cy="710564"/>
          </a:xfrm>
          <a:custGeom>
            <a:rect b="b" l="l" r="r" t="t"/>
            <a:pathLst>
              <a:path extrusionOk="0" h="710564" w="820419">
                <a:moveTo>
                  <a:pt x="0" y="355053"/>
                </a:moveTo>
                <a:lnTo>
                  <a:pt x="203644" y="710107"/>
                </a:lnTo>
                <a:lnTo>
                  <a:pt x="616204" y="710107"/>
                </a:lnTo>
                <a:lnTo>
                  <a:pt x="819912" y="355053"/>
                </a:lnTo>
                <a:lnTo>
                  <a:pt x="616204" y="0"/>
                </a:lnTo>
                <a:lnTo>
                  <a:pt x="203644" y="0"/>
                </a:lnTo>
                <a:lnTo>
                  <a:pt x="0" y="355053"/>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54" name="Google Shape;1654;p72"/>
          <p:cNvSpPr/>
          <p:nvPr/>
        </p:nvSpPr>
        <p:spPr>
          <a:xfrm>
            <a:off x="0" y="4148480"/>
            <a:ext cx="891540" cy="995045"/>
          </a:xfrm>
          <a:custGeom>
            <a:rect b="b" l="l" r="r" t="t"/>
            <a:pathLst>
              <a:path extrusionOk="0" h="995045" w="891540">
                <a:moveTo>
                  <a:pt x="597433" y="0"/>
                </a:moveTo>
                <a:lnTo>
                  <a:pt x="2224" y="0"/>
                </a:lnTo>
                <a:lnTo>
                  <a:pt x="0" y="3877"/>
                </a:lnTo>
                <a:lnTo>
                  <a:pt x="613822" y="995019"/>
                </a:lnTo>
                <a:lnTo>
                  <a:pt x="890981" y="511797"/>
                </a:lnTo>
                <a:lnTo>
                  <a:pt x="597433"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55" name="Google Shape;1655;p72"/>
          <p:cNvSpPr/>
          <p:nvPr/>
        </p:nvSpPr>
        <p:spPr>
          <a:xfrm>
            <a:off x="1019352" y="4167060"/>
            <a:ext cx="248100" cy="2481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56" name="Google Shape;1656;p72"/>
          <p:cNvSpPr/>
          <p:nvPr/>
        </p:nvSpPr>
        <p:spPr>
          <a:xfrm>
            <a:off x="47228" y="4430471"/>
            <a:ext cx="505459" cy="459739"/>
          </a:xfrm>
          <a:custGeom>
            <a:rect b="b" l="l" r="r" t="t"/>
            <a:pathLst>
              <a:path extrusionOk="0" h="459739" w="505459">
                <a:moveTo>
                  <a:pt x="265508" y="0"/>
                </a:moveTo>
                <a:lnTo>
                  <a:pt x="239651" y="0"/>
                </a:lnTo>
                <a:lnTo>
                  <a:pt x="226722" y="774"/>
                </a:lnTo>
                <a:lnTo>
                  <a:pt x="177256" y="9131"/>
                </a:lnTo>
                <a:lnTo>
                  <a:pt x="132361" y="25882"/>
                </a:lnTo>
                <a:lnTo>
                  <a:pt x="121719" y="30429"/>
                </a:lnTo>
                <a:lnTo>
                  <a:pt x="73800" y="62395"/>
                </a:lnTo>
                <a:lnTo>
                  <a:pt x="36511" y="102743"/>
                </a:lnTo>
                <a:lnTo>
                  <a:pt x="15203" y="140779"/>
                </a:lnTo>
                <a:lnTo>
                  <a:pt x="5327" y="171208"/>
                </a:lnTo>
                <a:lnTo>
                  <a:pt x="3022" y="181864"/>
                </a:lnTo>
                <a:lnTo>
                  <a:pt x="1496" y="192493"/>
                </a:lnTo>
                <a:lnTo>
                  <a:pt x="0" y="203149"/>
                </a:lnTo>
                <a:lnTo>
                  <a:pt x="0" y="225983"/>
                </a:lnTo>
                <a:lnTo>
                  <a:pt x="1496" y="238163"/>
                </a:lnTo>
                <a:lnTo>
                  <a:pt x="3022" y="249555"/>
                </a:lnTo>
                <a:lnTo>
                  <a:pt x="6075" y="260210"/>
                </a:lnTo>
                <a:lnTo>
                  <a:pt x="9127" y="271614"/>
                </a:lnTo>
                <a:lnTo>
                  <a:pt x="28130" y="313486"/>
                </a:lnTo>
                <a:lnTo>
                  <a:pt x="41837" y="332486"/>
                </a:lnTo>
                <a:lnTo>
                  <a:pt x="48691" y="341617"/>
                </a:lnTo>
                <a:lnTo>
                  <a:pt x="65420" y="358381"/>
                </a:lnTo>
                <a:lnTo>
                  <a:pt x="74547" y="366725"/>
                </a:lnTo>
                <a:lnTo>
                  <a:pt x="83670" y="374357"/>
                </a:lnTo>
                <a:lnTo>
                  <a:pt x="77600" y="385762"/>
                </a:lnTo>
                <a:lnTo>
                  <a:pt x="53239" y="420738"/>
                </a:lnTo>
                <a:lnTo>
                  <a:pt x="15949" y="451180"/>
                </a:lnTo>
                <a:lnTo>
                  <a:pt x="8348" y="454228"/>
                </a:lnTo>
                <a:lnTo>
                  <a:pt x="0" y="458038"/>
                </a:lnTo>
                <a:lnTo>
                  <a:pt x="3801" y="458038"/>
                </a:lnTo>
                <a:lnTo>
                  <a:pt x="15203" y="459562"/>
                </a:lnTo>
                <a:lnTo>
                  <a:pt x="42585" y="459562"/>
                </a:lnTo>
                <a:lnTo>
                  <a:pt x="90528" y="450430"/>
                </a:lnTo>
                <a:lnTo>
                  <a:pt x="130088" y="432181"/>
                </a:lnTo>
                <a:lnTo>
                  <a:pt x="155196" y="412394"/>
                </a:lnTo>
                <a:lnTo>
                  <a:pt x="350751" y="412394"/>
                </a:lnTo>
                <a:lnTo>
                  <a:pt x="394108" y="392607"/>
                </a:lnTo>
                <a:lnTo>
                  <a:pt x="431370" y="365975"/>
                </a:lnTo>
                <a:lnTo>
                  <a:pt x="439752" y="359117"/>
                </a:lnTo>
                <a:lnTo>
                  <a:pt x="447347" y="350748"/>
                </a:lnTo>
                <a:lnTo>
                  <a:pt x="454980" y="343141"/>
                </a:lnTo>
                <a:lnTo>
                  <a:pt x="461799" y="334797"/>
                </a:lnTo>
                <a:lnTo>
                  <a:pt x="485383" y="298246"/>
                </a:lnTo>
                <a:lnTo>
                  <a:pt x="499874" y="257937"/>
                </a:lnTo>
                <a:lnTo>
                  <a:pt x="505170" y="203149"/>
                </a:lnTo>
                <a:lnTo>
                  <a:pt x="503671" y="192493"/>
                </a:lnTo>
                <a:lnTo>
                  <a:pt x="489968" y="140779"/>
                </a:lnTo>
                <a:lnTo>
                  <a:pt x="468657" y="102743"/>
                </a:lnTo>
                <a:lnTo>
                  <a:pt x="439752" y="70002"/>
                </a:lnTo>
                <a:lnTo>
                  <a:pt x="403989" y="42621"/>
                </a:lnTo>
                <a:lnTo>
                  <a:pt x="372798" y="25882"/>
                </a:lnTo>
                <a:lnTo>
                  <a:pt x="362143" y="20561"/>
                </a:lnTo>
                <a:lnTo>
                  <a:pt x="327916" y="9131"/>
                </a:lnTo>
                <a:lnTo>
                  <a:pt x="315724" y="6108"/>
                </a:lnTo>
                <a:lnTo>
                  <a:pt x="303545" y="3835"/>
                </a:lnTo>
                <a:lnTo>
                  <a:pt x="278437" y="774"/>
                </a:lnTo>
                <a:lnTo>
                  <a:pt x="265508" y="0"/>
                </a:lnTo>
                <a:close/>
              </a:path>
              <a:path extrusionOk="0" h="459739" w="505459">
                <a:moveTo>
                  <a:pt x="350751" y="412394"/>
                </a:moveTo>
                <a:lnTo>
                  <a:pt x="155196" y="412394"/>
                </a:lnTo>
                <a:lnTo>
                  <a:pt x="178031" y="420001"/>
                </a:lnTo>
                <a:lnTo>
                  <a:pt x="214543" y="426847"/>
                </a:lnTo>
                <a:lnTo>
                  <a:pt x="226722" y="428371"/>
                </a:lnTo>
                <a:lnTo>
                  <a:pt x="239651" y="429120"/>
                </a:lnTo>
                <a:lnTo>
                  <a:pt x="265508" y="429120"/>
                </a:lnTo>
                <a:lnTo>
                  <a:pt x="315724" y="422275"/>
                </a:lnTo>
                <a:lnTo>
                  <a:pt x="350751" y="412394"/>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657" name="Google Shape;1657;p72"/>
          <p:cNvPicPr preferRelativeResize="0"/>
          <p:nvPr/>
        </p:nvPicPr>
        <p:blipFill>
          <a:blip r:embed="rId8">
            <a:alphaModFix/>
          </a:blip>
          <a:stretch>
            <a:fillRect/>
          </a:stretch>
        </p:blipFill>
        <p:spPr>
          <a:xfrm>
            <a:off x="3367770" y="1441697"/>
            <a:ext cx="5218469" cy="2744850"/>
          </a:xfrm>
          <a:prstGeom prst="rect">
            <a:avLst/>
          </a:prstGeom>
          <a:noFill/>
          <a:ln>
            <a:noFill/>
          </a:ln>
        </p:spPr>
      </p:pic>
      <p:sp>
        <p:nvSpPr>
          <p:cNvPr id="1658" name="Google Shape;1658;p72"/>
          <p:cNvSpPr/>
          <p:nvPr/>
        </p:nvSpPr>
        <p:spPr>
          <a:xfrm>
            <a:off x="725812" y="1762950"/>
            <a:ext cx="2604300" cy="21996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59" name="Google Shape;1659;p72"/>
          <p:cNvSpPr txBox="1"/>
          <p:nvPr/>
        </p:nvSpPr>
        <p:spPr>
          <a:xfrm>
            <a:off x="1495425" y="4497425"/>
            <a:ext cx="76485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Georgia"/>
                <a:ea typeface="Georgia"/>
                <a:cs typeface="Georgia"/>
                <a:sym typeface="Georgia"/>
              </a:rPr>
              <a:t>Remember, </a:t>
            </a:r>
            <a:r>
              <a:rPr b="1" lang="en" sz="2400">
                <a:solidFill>
                  <a:schemeClr val="lt1"/>
                </a:solidFill>
                <a:latin typeface="Georgia"/>
                <a:ea typeface="Georgia"/>
                <a:cs typeface="Georgia"/>
                <a:sym typeface="Georgia"/>
              </a:rPr>
              <a:t>We Don’t Speak the Way We Write!</a:t>
            </a:r>
            <a:endParaRPr b="1" sz="2400">
              <a:solidFill>
                <a:schemeClr val="lt1"/>
              </a:solidFill>
              <a:latin typeface="Georgia"/>
              <a:ea typeface="Georgia"/>
              <a:cs typeface="Georgia"/>
              <a:sym typeface="Georgia"/>
            </a:endParaRPr>
          </a:p>
          <a:p>
            <a:pPr indent="457200" lvl="0" marL="0" rtl="0" algn="l">
              <a:spcBef>
                <a:spcPts val="0"/>
              </a:spcBef>
              <a:spcAft>
                <a:spcPts val="0"/>
              </a:spcAft>
              <a:buClr>
                <a:schemeClr val="dk1"/>
              </a:buClr>
              <a:buSzPts val="1100"/>
              <a:buFont typeface="Arial"/>
              <a:buNone/>
            </a:pPr>
            <a:r>
              <a:t/>
            </a:r>
            <a:endParaRPr b="1" sz="2400">
              <a:solidFill>
                <a:schemeClr val="lt1"/>
              </a:solidFill>
              <a:latin typeface="Georgia"/>
              <a:ea typeface="Georgia"/>
              <a:cs typeface="Georgia"/>
              <a:sym typeface="Georgi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3" name="Shape 1663"/>
        <p:cNvGrpSpPr/>
        <p:nvPr/>
      </p:nvGrpSpPr>
      <p:grpSpPr>
        <a:xfrm>
          <a:off x="0" y="0"/>
          <a:ext cx="0" cy="0"/>
          <a:chOff x="0" y="0"/>
          <a:chExt cx="0" cy="0"/>
        </a:xfrm>
      </p:grpSpPr>
      <p:sp>
        <p:nvSpPr>
          <p:cNvPr id="1664" name="Google Shape;1664;p73"/>
          <p:cNvSpPr/>
          <p:nvPr/>
        </p:nvSpPr>
        <p:spPr>
          <a:xfrm>
            <a:off x="7663688" y="3684778"/>
            <a:ext cx="10347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65" name="Google Shape;1665;p73"/>
          <p:cNvSpPr/>
          <p:nvPr/>
        </p:nvSpPr>
        <p:spPr>
          <a:xfrm>
            <a:off x="8486775" y="4585817"/>
            <a:ext cx="657225" cy="355600"/>
          </a:xfrm>
          <a:custGeom>
            <a:rect b="b" l="l" r="r" t="t"/>
            <a:pathLst>
              <a:path extrusionOk="0" h="355600" w="657225">
                <a:moveTo>
                  <a:pt x="0" y="0"/>
                </a:moveTo>
                <a:lnTo>
                  <a:pt x="203580" y="355053"/>
                </a:lnTo>
                <a:lnTo>
                  <a:pt x="616203" y="355053"/>
                </a:lnTo>
                <a:lnTo>
                  <a:pt x="657225" y="283556"/>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66" name="Google Shape;1666;p73"/>
          <p:cNvSpPr/>
          <p:nvPr/>
        </p:nvSpPr>
        <p:spPr>
          <a:xfrm>
            <a:off x="8486775" y="4230776"/>
            <a:ext cx="657225" cy="355600"/>
          </a:xfrm>
          <a:custGeom>
            <a:rect b="b" l="l" r="r" t="t"/>
            <a:pathLst>
              <a:path extrusionOk="0" h="355600" w="657225">
                <a:moveTo>
                  <a:pt x="657225" y="71495"/>
                </a:moveTo>
                <a:lnTo>
                  <a:pt x="616203" y="0"/>
                </a:lnTo>
                <a:lnTo>
                  <a:pt x="203580" y="0"/>
                </a:lnTo>
                <a:lnTo>
                  <a:pt x="0" y="35504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67" name="Google Shape;1667;p73"/>
          <p:cNvSpPr/>
          <p:nvPr/>
        </p:nvSpPr>
        <p:spPr>
          <a:xfrm>
            <a:off x="8124825" y="4615700"/>
            <a:ext cx="429259" cy="371475"/>
          </a:xfrm>
          <a:custGeom>
            <a:rect b="b" l="l" r="r" t="t"/>
            <a:pathLst>
              <a:path extrusionOk="0" h="371475" w="429259">
                <a:moveTo>
                  <a:pt x="322325" y="0"/>
                </a:moveTo>
                <a:lnTo>
                  <a:pt x="106425" y="0"/>
                </a:lnTo>
                <a:lnTo>
                  <a:pt x="0" y="185546"/>
                </a:lnTo>
                <a:lnTo>
                  <a:pt x="106425" y="371093"/>
                </a:lnTo>
                <a:lnTo>
                  <a:pt x="322325" y="371093"/>
                </a:lnTo>
                <a:lnTo>
                  <a:pt x="428751" y="185546"/>
                </a:lnTo>
                <a:lnTo>
                  <a:pt x="322325"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68" name="Google Shape;1668;p73"/>
          <p:cNvSpPr/>
          <p:nvPr/>
        </p:nvSpPr>
        <p:spPr>
          <a:xfrm>
            <a:off x="7821294" y="2935351"/>
            <a:ext cx="820420" cy="709929"/>
          </a:xfrm>
          <a:custGeom>
            <a:rect b="b" l="l" r="r" t="t"/>
            <a:pathLst>
              <a:path extrusionOk="0" h="709929" w="820420">
                <a:moveTo>
                  <a:pt x="616457" y="0"/>
                </a:moveTo>
                <a:lnTo>
                  <a:pt x="203580" y="0"/>
                </a:lnTo>
                <a:lnTo>
                  <a:pt x="0" y="354965"/>
                </a:lnTo>
                <a:lnTo>
                  <a:pt x="203580" y="709803"/>
                </a:lnTo>
                <a:lnTo>
                  <a:pt x="616457" y="709803"/>
                </a:lnTo>
                <a:lnTo>
                  <a:pt x="819911" y="354965"/>
                </a:lnTo>
                <a:lnTo>
                  <a:pt x="61645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69" name="Google Shape;1669;p73"/>
          <p:cNvSpPr/>
          <p:nvPr/>
        </p:nvSpPr>
        <p:spPr>
          <a:xfrm>
            <a:off x="8486775" y="3512184"/>
            <a:ext cx="358775" cy="310514"/>
          </a:xfrm>
          <a:custGeom>
            <a:rect b="b" l="l" r="r" t="t"/>
            <a:pathLst>
              <a:path extrusionOk="0" h="310514" w="358775">
                <a:moveTo>
                  <a:pt x="0" y="155193"/>
                </a:moveTo>
                <a:lnTo>
                  <a:pt x="89026" y="310514"/>
                </a:lnTo>
                <a:lnTo>
                  <a:pt x="269748" y="310514"/>
                </a:lnTo>
                <a:lnTo>
                  <a:pt x="358775" y="155193"/>
                </a:lnTo>
                <a:lnTo>
                  <a:pt x="269748" y="0"/>
                </a:lnTo>
                <a:lnTo>
                  <a:pt x="89026" y="0"/>
                </a:lnTo>
                <a:lnTo>
                  <a:pt x="0" y="155193"/>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70" name="Google Shape;1670;p73"/>
          <p:cNvSpPr/>
          <p:nvPr/>
        </p:nvSpPr>
        <p:spPr>
          <a:xfrm>
            <a:off x="8772652" y="4461802"/>
            <a:ext cx="248100" cy="248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71" name="Google Shape;1671;p73"/>
          <p:cNvSpPr/>
          <p:nvPr/>
        </p:nvSpPr>
        <p:spPr>
          <a:xfrm>
            <a:off x="7354061" y="3426714"/>
            <a:ext cx="455400" cy="4371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72" name="Google Shape;1672;p73"/>
          <p:cNvSpPr/>
          <p:nvPr/>
        </p:nvSpPr>
        <p:spPr>
          <a:xfrm>
            <a:off x="8081391" y="3153917"/>
            <a:ext cx="300354" cy="273050"/>
          </a:xfrm>
          <a:custGeom>
            <a:rect b="b" l="l" r="r" t="t"/>
            <a:pathLst>
              <a:path extrusionOk="0" h="273050" w="300354">
                <a:moveTo>
                  <a:pt x="157606" y="0"/>
                </a:moveTo>
                <a:lnTo>
                  <a:pt x="142239" y="0"/>
                </a:lnTo>
                <a:lnTo>
                  <a:pt x="134619" y="381"/>
                </a:lnTo>
                <a:lnTo>
                  <a:pt x="84835" y="12192"/>
                </a:lnTo>
                <a:lnTo>
                  <a:pt x="78485" y="15367"/>
                </a:lnTo>
                <a:lnTo>
                  <a:pt x="72262" y="18033"/>
                </a:lnTo>
                <a:lnTo>
                  <a:pt x="38734" y="41529"/>
                </a:lnTo>
                <a:lnTo>
                  <a:pt x="14858" y="71755"/>
                </a:lnTo>
                <a:lnTo>
                  <a:pt x="3175" y="101600"/>
                </a:lnTo>
                <a:lnTo>
                  <a:pt x="1777" y="107950"/>
                </a:lnTo>
                <a:lnTo>
                  <a:pt x="0" y="120523"/>
                </a:lnTo>
                <a:lnTo>
                  <a:pt x="0" y="134112"/>
                </a:lnTo>
                <a:lnTo>
                  <a:pt x="888" y="141350"/>
                </a:lnTo>
                <a:lnTo>
                  <a:pt x="1777" y="148081"/>
                </a:lnTo>
                <a:lnTo>
                  <a:pt x="3555" y="154431"/>
                </a:lnTo>
                <a:lnTo>
                  <a:pt x="5333" y="161162"/>
                </a:lnTo>
                <a:lnTo>
                  <a:pt x="24764" y="197357"/>
                </a:lnTo>
                <a:lnTo>
                  <a:pt x="28828" y="202819"/>
                </a:lnTo>
                <a:lnTo>
                  <a:pt x="38734" y="212725"/>
                </a:lnTo>
                <a:lnTo>
                  <a:pt x="44195" y="217677"/>
                </a:lnTo>
                <a:lnTo>
                  <a:pt x="49656" y="222250"/>
                </a:lnTo>
                <a:lnTo>
                  <a:pt x="45974" y="228981"/>
                </a:lnTo>
                <a:lnTo>
                  <a:pt x="21589" y="259714"/>
                </a:lnTo>
                <a:lnTo>
                  <a:pt x="17525" y="262381"/>
                </a:lnTo>
                <a:lnTo>
                  <a:pt x="13461" y="265175"/>
                </a:lnTo>
                <a:lnTo>
                  <a:pt x="9398" y="267843"/>
                </a:lnTo>
                <a:lnTo>
                  <a:pt x="4952" y="269620"/>
                </a:lnTo>
                <a:lnTo>
                  <a:pt x="0" y="271906"/>
                </a:lnTo>
                <a:lnTo>
                  <a:pt x="2158" y="271906"/>
                </a:lnTo>
                <a:lnTo>
                  <a:pt x="9016" y="272795"/>
                </a:lnTo>
                <a:lnTo>
                  <a:pt x="25273" y="272795"/>
                </a:lnTo>
                <a:lnTo>
                  <a:pt x="69468" y="261112"/>
                </a:lnTo>
                <a:lnTo>
                  <a:pt x="92075" y="244856"/>
                </a:lnTo>
                <a:lnTo>
                  <a:pt x="208152" y="244856"/>
                </a:lnTo>
                <a:lnTo>
                  <a:pt x="245236" y="225806"/>
                </a:lnTo>
                <a:lnTo>
                  <a:pt x="265556" y="208152"/>
                </a:lnTo>
                <a:lnTo>
                  <a:pt x="270128" y="203707"/>
                </a:lnTo>
                <a:lnTo>
                  <a:pt x="290829" y="171195"/>
                </a:lnTo>
                <a:lnTo>
                  <a:pt x="296672" y="153034"/>
                </a:lnTo>
                <a:lnTo>
                  <a:pt x="298068" y="146812"/>
                </a:lnTo>
                <a:lnTo>
                  <a:pt x="298957" y="140462"/>
                </a:lnTo>
                <a:lnTo>
                  <a:pt x="299796" y="134112"/>
                </a:lnTo>
                <a:lnTo>
                  <a:pt x="299847" y="120523"/>
                </a:lnTo>
                <a:lnTo>
                  <a:pt x="298068" y="107950"/>
                </a:lnTo>
                <a:lnTo>
                  <a:pt x="296672" y="101600"/>
                </a:lnTo>
                <a:lnTo>
                  <a:pt x="295401" y="95250"/>
                </a:lnTo>
                <a:lnTo>
                  <a:pt x="278129" y="60959"/>
                </a:lnTo>
                <a:lnTo>
                  <a:pt x="274065" y="56006"/>
                </a:lnTo>
                <a:lnTo>
                  <a:pt x="270128" y="51054"/>
                </a:lnTo>
                <a:lnTo>
                  <a:pt x="265556" y="46100"/>
                </a:lnTo>
                <a:lnTo>
                  <a:pt x="260984" y="41529"/>
                </a:lnTo>
                <a:lnTo>
                  <a:pt x="256031" y="36956"/>
                </a:lnTo>
                <a:lnTo>
                  <a:pt x="250570" y="32893"/>
                </a:lnTo>
                <a:lnTo>
                  <a:pt x="245236" y="28829"/>
                </a:lnTo>
                <a:lnTo>
                  <a:pt x="239775" y="25273"/>
                </a:lnTo>
                <a:lnTo>
                  <a:pt x="233933" y="21589"/>
                </a:lnTo>
                <a:lnTo>
                  <a:pt x="227583" y="18033"/>
                </a:lnTo>
                <a:lnTo>
                  <a:pt x="221233" y="15367"/>
                </a:lnTo>
                <a:lnTo>
                  <a:pt x="215010" y="12192"/>
                </a:lnTo>
                <a:lnTo>
                  <a:pt x="172974" y="1269"/>
                </a:lnTo>
                <a:lnTo>
                  <a:pt x="165226" y="381"/>
                </a:lnTo>
                <a:lnTo>
                  <a:pt x="157606" y="0"/>
                </a:lnTo>
                <a:close/>
              </a:path>
              <a:path extrusionOk="0" h="273050" w="300354">
                <a:moveTo>
                  <a:pt x="208152" y="244856"/>
                </a:moveTo>
                <a:lnTo>
                  <a:pt x="92075" y="244856"/>
                </a:lnTo>
                <a:lnTo>
                  <a:pt x="98805" y="247014"/>
                </a:lnTo>
                <a:lnTo>
                  <a:pt x="105663" y="249300"/>
                </a:lnTo>
                <a:lnTo>
                  <a:pt x="112902" y="250698"/>
                </a:lnTo>
                <a:lnTo>
                  <a:pt x="120141" y="251968"/>
                </a:lnTo>
                <a:lnTo>
                  <a:pt x="127380" y="253364"/>
                </a:lnTo>
                <a:lnTo>
                  <a:pt x="134619" y="254254"/>
                </a:lnTo>
                <a:lnTo>
                  <a:pt x="142239" y="254762"/>
                </a:lnTo>
                <a:lnTo>
                  <a:pt x="157606" y="254762"/>
                </a:lnTo>
                <a:lnTo>
                  <a:pt x="165226" y="254254"/>
                </a:lnTo>
                <a:lnTo>
                  <a:pt x="172974" y="253364"/>
                </a:lnTo>
                <a:lnTo>
                  <a:pt x="180212" y="251968"/>
                </a:lnTo>
                <a:lnTo>
                  <a:pt x="187451" y="250698"/>
                </a:lnTo>
                <a:lnTo>
                  <a:pt x="194690" y="248919"/>
                </a:lnTo>
                <a:lnTo>
                  <a:pt x="201422" y="247014"/>
                </a:lnTo>
                <a:lnTo>
                  <a:pt x="208152" y="244856"/>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673" name="Google Shape;1673;p73"/>
          <p:cNvPicPr preferRelativeResize="0"/>
          <p:nvPr/>
        </p:nvPicPr>
        <p:blipFill>
          <a:blip r:embed="rId6">
            <a:alphaModFix/>
          </a:blip>
          <a:stretch>
            <a:fillRect/>
          </a:stretch>
        </p:blipFill>
        <p:spPr>
          <a:xfrm>
            <a:off x="0" y="0"/>
            <a:ext cx="9144000" cy="2495550"/>
          </a:xfrm>
          <a:prstGeom prst="rect">
            <a:avLst/>
          </a:prstGeom>
          <a:noFill/>
          <a:ln>
            <a:noFill/>
          </a:ln>
        </p:spPr>
      </p:pic>
      <p:sp>
        <p:nvSpPr>
          <p:cNvPr id="1674" name="Google Shape;1674;p73"/>
          <p:cNvSpPr/>
          <p:nvPr/>
        </p:nvSpPr>
        <p:spPr>
          <a:xfrm>
            <a:off x="-1" y="2678224"/>
            <a:ext cx="2702400" cy="22632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675" name="Google Shape;1675;p73"/>
          <p:cNvPicPr preferRelativeResize="0"/>
          <p:nvPr/>
        </p:nvPicPr>
        <p:blipFill>
          <a:blip r:embed="rId8">
            <a:alphaModFix/>
          </a:blip>
          <a:stretch>
            <a:fillRect/>
          </a:stretch>
        </p:blipFill>
        <p:spPr>
          <a:xfrm>
            <a:off x="2702400" y="2537950"/>
            <a:ext cx="4314549" cy="2495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679" name="Shape 1679"/>
        <p:cNvGrpSpPr/>
        <p:nvPr/>
      </p:nvGrpSpPr>
      <p:grpSpPr>
        <a:xfrm>
          <a:off x="0" y="0"/>
          <a:ext cx="0" cy="0"/>
          <a:chOff x="0" y="0"/>
          <a:chExt cx="0" cy="0"/>
        </a:xfrm>
      </p:grpSpPr>
      <p:sp>
        <p:nvSpPr>
          <p:cNvPr id="1680" name="Google Shape;1680;p74"/>
          <p:cNvSpPr/>
          <p:nvPr/>
        </p:nvSpPr>
        <p:spPr>
          <a:xfrm>
            <a:off x="0" y="-56775"/>
            <a:ext cx="9144000" cy="5246370"/>
          </a:xfrm>
          <a:custGeom>
            <a:rect b="b" l="l" r="r" t="t"/>
            <a:pathLst>
              <a:path extrusionOk="0" h="5143500" w="9144000">
                <a:moveTo>
                  <a:pt x="0" y="5143500"/>
                </a:moveTo>
                <a:lnTo>
                  <a:pt x="9144000" y="5143500"/>
                </a:lnTo>
                <a:lnTo>
                  <a:pt x="9144000" y="0"/>
                </a:lnTo>
                <a:lnTo>
                  <a:pt x="0" y="0"/>
                </a:lnTo>
                <a:lnTo>
                  <a:pt x="0" y="5143500"/>
                </a:lnTo>
                <a:close/>
              </a:path>
            </a:pathLst>
          </a:custGeom>
          <a:solidFill>
            <a:srgbClr val="0D29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81" name="Google Shape;1681;p74"/>
          <p:cNvSpPr/>
          <p:nvPr/>
        </p:nvSpPr>
        <p:spPr>
          <a:xfrm>
            <a:off x="0" y="619125"/>
            <a:ext cx="9396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82" name="Google Shape;1682;p74"/>
          <p:cNvSpPr/>
          <p:nvPr/>
        </p:nvSpPr>
        <p:spPr>
          <a:xfrm>
            <a:off x="410946" y="1993900"/>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83" name="Google Shape;1683;p74"/>
          <p:cNvSpPr/>
          <p:nvPr/>
        </p:nvSpPr>
        <p:spPr>
          <a:xfrm>
            <a:off x="0" y="2811526"/>
            <a:ext cx="696595" cy="710564"/>
          </a:xfrm>
          <a:custGeom>
            <a:rect b="b" l="l" r="r" t="t"/>
            <a:pathLst>
              <a:path extrusionOk="0" h="710564" w="696595">
                <a:moveTo>
                  <a:pt x="0" y="571006"/>
                </a:moveTo>
                <a:lnTo>
                  <a:pt x="79816" y="710184"/>
                </a:lnTo>
                <a:lnTo>
                  <a:pt x="492429" y="710184"/>
                </a:lnTo>
                <a:lnTo>
                  <a:pt x="696074" y="355092"/>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84" name="Google Shape;1684;p74"/>
          <p:cNvSpPr/>
          <p:nvPr/>
        </p:nvSpPr>
        <p:spPr>
          <a:xfrm>
            <a:off x="638175" y="31926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85" name="Google Shape;1685;p74"/>
          <p:cNvSpPr/>
          <p:nvPr/>
        </p:nvSpPr>
        <p:spPr>
          <a:xfrm>
            <a:off x="752475" y="1201800"/>
            <a:ext cx="820419" cy="710564"/>
          </a:xfrm>
          <a:custGeom>
            <a:rect b="b" l="l" r="r" t="t"/>
            <a:pathLst>
              <a:path extrusionOk="0" h="710564" w="820419">
                <a:moveTo>
                  <a:pt x="0" y="355091"/>
                </a:moveTo>
                <a:lnTo>
                  <a:pt x="203644" y="710057"/>
                </a:lnTo>
                <a:lnTo>
                  <a:pt x="616204" y="710057"/>
                </a:lnTo>
                <a:lnTo>
                  <a:pt x="819912" y="355091"/>
                </a:lnTo>
                <a:lnTo>
                  <a:pt x="616204" y="0"/>
                </a:lnTo>
                <a:lnTo>
                  <a:pt x="203644" y="0"/>
                </a:lnTo>
                <a:lnTo>
                  <a:pt x="0" y="355091"/>
                </a:lnTo>
                <a:close/>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86" name="Google Shape;1686;p74"/>
          <p:cNvSpPr/>
          <p:nvPr/>
        </p:nvSpPr>
        <p:spPr>
          <a:xfrm>
            <a:off x="657225" y="4380179"/>
            <a:ext cx="359409" cy="310514"/>
          </a:xfrm>
          <a:custGeom>
            <a:rect b="b" l="l" r="r" t="t"/>
            <a:pathLst>
              <a:path extrusionOk="0" h="310514" w="359409">
                <a:moveTo>
                  <a:pt x="269747" y="0"/>
                </a:moveTo>
                <a:lnTo>
                  <a:pt x="89039" y="0"/>
                </a:lnTo>
                <a:lnTo>
                  <a:pt x="0" y="155244"/>
                </a:lnTo>
                <a:lnTo>
                  <a:pt x="89039" y="310489"/>
                </a:lnTo>
                <a:lnTo>
                  <a:pt x="269747" y="310489"/>
                </a:lnTo>
                <a:lnTo>
                  <a:pt x="358800" y="155244"/>
                </a:lnTo>
                <a:lnTo>
                  <a:pt x="269747"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87" name="Google Shape;1687;p74"/>
          <p:cNvSpPr/>
          <p:nvPr/>
        </p:nvSpPr>
        <p:spPr>
          <a:xfrm>
            <a:off x="986853" y="1517522"/>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88" name="Google Shape;1688;p74"/>
          <p:cNvSpPr/>
          <p:nvPr/>
        </p:nvSpPr>
        <p:spPr>
          <a:xfrm>
            <a:off x="1081277" y="1394586"/>
            <a:ext cx="257175" cy="325119"/>
          </a:xfrm>
          <a:custGeom>
            <a:rect b="b" l="l" r="r" t="t"/>
            <a:pathLst>
              <a:path extrusionOk="0" h="325119" w="257175">
                <a:moveTo>
                  <a:pt x="132194" y="0"/>
                </a:moveTo>
                <a:lnTo>
                  <a:pt x="104127" y="30607"/>
                </a:lnTo>
                <a:lnTo>
                  <a:pt x="100050" y="42290"/>
                </a:lnTo>
                <a:lnTo>
                  <a:pt x="84226" y="77088"/>
                </a:lnTo>
                <a:lnTo>
                  <a:pt x="52565" y="109727"/>
                </a:lnTo>
                <a:lnTo>
                  <a:pt x="30124" y="130175"/>
                </a:lnTo>
                <a:lnTo>
                  <a:pt x="0" y="130175"/>
                </a:lnTo>
                <a:lnTo>
                  <a:pt x="0" y="280670"/>
                </a:lnTo>
                <a:lnTo>
                  <a:pt x="31648" y="280670"/>
                </a:lnTo>
                <a:lnTo>
                  <a:pt x="41859" y="285750"/>
                </a:lnTo>
                <a:lnTo>
                  <a:pt x="56134" y="291973"/>
                </a:lnTo>
                <a:lnTo>
                  <a:pt x="94945" y="306704"/>
                </a:lnTo>
                <a:lnTo>
                  <a:pt x="150063" y="321563"/>
                </a:lnTo>
                <a:lnTo>
                  <a:pt x="180174" y="324612"/>
                </a:lnTo>
                <a:lnTo>
                  <a:pt x="196469" y="324612"/>
                </a:lnTo>
                <a:lnTo>
                  <a:pt x="233299" y="310768"/>
                </a:lnTo>
                <a:lnTo>
                  <a:pt x="234822" y="296037"/>
                </a:lnTo>
                <a:lnTo>
                  <a:pt x="234315" y="292480"/>
                </a:lnTo>
                <a:lnTo>
                  <a:pt x="233299" y="289433"/>
                </a:lnTo>
                <a:lnTo>
                  <a:pt x="231266" y="286258"/>
                </a:lnTo>
                <a:lnTo>
                  <a:pt x="228219" y="283717"/>
                </a:lnTo>
                <a:lnTo>
                  <a:pt x="230759" y="283210"/>
                </a:lnTo>
                <a:lnTo>
                  <a:pt x="243966" y="250571"/>
                </a:lnTo>
                <a:lnTo>
                  <a:pt x="243966" y="245999"/>
                </a:lnTo>
                <a:lnTo>
                  <a:pt x="243459" y="243459"/>
                </a:lnTo>
                <a:lnTo>
                  <a:pt x="242443" y="241426"/>
                </a:lnTo>
                <a:lnTo>
                  <a:pt x="239903" y="237871"/>
                </a:lnTo>
                <a:lnTo>
                  <a:pt x="238378" y="236347"/>
                </a:lnTo>
                <a:lnTo>
                  <a:pt x="236855" y="234696"/>
                </a:lnTo>
                <a:lnTo>
                  <a:pt x="251078" y="202057"/>
                </a:lnTo>
                <a:lnTo>
                  <a:pt x="251078" y="196976"/>
                </a:lnTo>
                <a:lnTo>
                  <a:pt x="250571" y="194437"/>
                </a:lnTo>
                <a:lnTo>
                  <a:pt x="248538" y="190373"/>
                </a:lnTo>
                <a:lnTo>
                  <a:pt x="245490" y="187325"/>
                </a:lnTo>
                <a:lnTo>
                  <a:pt x="243459" y="185800"/>
                </a:lnTo>
                <a:lnTo>
                  <a:pt x="245490" y="185165"/>
                </a:lnTo>
                <a:lnTo>
                  <a:pt x="254127" y="173989"/>
                </a:lnTo>
                <a:lnTo>
                  <a:pt x="254762" y="171450"/>
                </a:lnTo>
                <a:lnTo>
                  <a:pt x="256794" y="153035"/>
                </a:lnTo>
                <a:lnTo>
                  <a:pt x="255778" y="147954"/>
                </a:lnTo>
                <a:lnTo>
                  <a:pt x="253746" y="143890"/>
                </a:lnTo>
                <a:lnTo>
                  <a:pt x="206756" y="128015"/>
                </a:lnTo>
                <a:lnTo>
                  <a:pt x="132194" y="122936"/>
                </a:lnTo>
                <a:lnTo>
                  <a:pt x="135762" y="116839"/>
                </a:lnTo>
                <a:lnTo>
                  <a:pt x="148018" y="77088"/>
                </a:lnTo>
                <a:lnTo>
                  <a:pt x="152615" y="32130"/>
                </a:lnTo>
                <a:lnTo>
                  <a:pt x="152615" y="16763"/>
                </a:lnTo>
                <a:lnTo>
                  <a:pt x="136296" y="508"/>
                </a:lnTo>
                <a:lnTo>
                  <a:pt x="1321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89" name="Google Shape;1689;p74"/>
          <p:cNvSpPr/>
          <p:nvPr/>
        </p:nvSpPr>
        <p:spPr>
          <a:xfrm>
            <a:off x="203193" y="3022726"/>
            <a:ext cx="166370" cy="288289"/>
          </a:xfrm>
          <a:custGeom>
            <a:rect b="b" l="l" r="r" t="t"/>
            <a:pathLst>
              <a:path extrusionOk="0" h="288289" w="166370">
                <a:moveTo>
                  <a:pt x="147847" y="0"/>
                </a:moveTo>
                <a:lnTo>
                  <a:pt x="18028" y="0"/>
                </a:lnTo>
                <a:lnTo>
                  <a:pt x="14256" y="381"/>
                </a:lnTo>
                <a:lnTo>
                  <a:pt x="0" y="270637"/>
                </a:lnTo>
                <a:lnTo>
                  <a:pt x="260" y="273431"/>
                </a:lnTo>
                <a:lnTo>
                  <a:pt x="18028" y="287781"/>
                </a:lnTo>
                <a:lnTo>
                  <a:pt x="147847" y="287781"/>
                </a:lnTo>
                <a:lnTo>
                  <a:pt x="165685" y="272669"/>
                </a:lnTo>
                <a:lnTo>
                  <a:pt x="82937" y="272669"/>
                </a:lnTo>
                <a:lnTo>
                  <a:pt x="80550" y="272415"/>
                </a:lnTo>
                <a:lnTo>
                  <a:pt x="70974" y="260731"/>
                </a:lnTo>
                <a:lnTo>
                  <a:pt x="71329" y="258318"/>
                </a:lnTo>
                <a:lnTo>
                  <a:pt x="82937" y="248793"/>
                </a:lnTo>
                <a:lnTo>
                  <a:pt x="165970" y="248793"/>
                </a:lnTo>
                <a:lnTo>
                  <a:pt x="165970" y="233806"/>
                </a:lnTo>
                <a:lnTo>
                  <a:pt x="18028" y="233806"/>
                </a:lnTo>
                <a:lnTo>
                  <a:pt x="18028" y="35941"/>
                </a:lnTo>
                <a:lnTo>
                  <a:pt x="165970" y="35941"/>
                </a:lnTo>
                <a:lnTo>
                  <a:pt x="165970" y="21590"/>
                </a:lnTo>
                <a:lnTo>
                  <a:pt x="77819" y="21590"/>
                </a:lnTo>
                <a:lnTo>
                  <a:pt x="76092" y="21209"/>
                </a:lnTo>
                <a:lnTo>
                  <a:pt x="75076" y="20574"/>
                </a:lnTo>
                <a:lnTo>
                  <a:pt x="74047" y="19177"/>
                </a:lnTo>
                <a:lnTo>
                  <a:pt x="73717" y="17780"/>
                </a:lnTo>
                <a:lnTo>
                  <a:pt x="74047" y="16129"/>
                </a:lnTo>
                <a:lnTo>
                  <a:pt x="76092" y="14097"/>
                </a:lnTo>
                <a:lnTo>
                  <a:pt x="77819" y="13716"/>
                </a:lnTo>
                <a:lnTo>
                  <a:pt x="165419" y="13716"/>
                </a:lnTo>
                <a:lnTo>
                  <a:pt x="164598" y="11049"/>
                </a:lnTo>
                <a:lnTo>
                  <a:pt x="151619" y="381"/>
                </a:lnTo>
                <a:lnTo>
                  <a:pt x="147847" y="0"/>
                </a:lnTo>
                <a:close/>
              </a:path>
              <a:path extrusionOk="0" h="288289"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89" w="166370">
                <a:moveTo>
                  <a:pt x="165970" y="35941"/>
                </a:moveTo>
                <a:lnTo>
                  <a:pt x="147847" y="35941"/>
                </a:lnTo>
                <a:lnTo>
                  <a:pt x="147847" y="233806"/>
                </a:lnTo>
                <a:lnTo>
                  <a:pt x="165970" y="233806"/>
                </a:lnTo>
                <a:lnTo>
                  <a:pt x="165970" y="35941"/>
                </a:lnTo>
                <a:close/>
              </a:path>
              <a:path extrusionOk="0" h="288289" w="166370">
                <a:moveTo>
                  <a:pt x="165419" y="13716"/>
                </a:moveTo>
                <a:lnTo>
                  <a:pt x="88055" y="13716"/>
                </a:lnTo>
                <a:lnTo>
                  <a:pt x="89770" y="14097"/>
                </a:lnTo>
                <a:lnTo>
                  <a:pt x="91815" y="16129"/>
                </a:lnTo>
                <a:lnTo>
                  <a:pt x="92157" y="17780"/>
                </a:lnTo>
                <a:lnTo>
                  <a:pt x="91815" y="19177"/>
                </a:lnTo>
                <a:lnTo>
                  <a:pt x="90799" y="20574"/>
                </a:lnTo>
                <a:lnTo>
                  <a:pt x="89770" y="21209"/>
                </a:lnTo>
                <a:lnTo>
                  <a:pt x="88055" y="21590"/>
                </a:lnTo>
                <a:lnTo>
                  <a:pt x="165970" y="21590"/>
                </a:lnTo>
                <a:lnTo>
                  <a:pt x="165934" y="17780"/>
                </a:lnTo>
                <a:lnTo>
                  <a:pt x="165614" y="14350"/>
                </a:lnTo>
                <a:lnTo>
                  <a:pt x="165419" y="13716"/>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90" name="Google Shape;1690;p74"/>
          <p:cNvSpPr/>
          <p:nvPr/>
        </p:nvSpPr>
        <p:spPr>
          <a:xfrm>
            <a:off x="353563" y="1007118"/>
            <a:ext cx="121200" cy="269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91" name="Google Shape;1691;p74"/>
          <p:cNvSpPr/>
          <p:nvPr/>
        </p:nvSpPr>
        <p:spPr>
          <a:xfrm>
            <a:off x="295732" y="877697"/>
            <a:ext cx="247650" cy="296544"/>
          </a:xfrm>
          <a:custGeom>
            <a:rect b="b" l="l" r="r" t="t"/>
            <a:pathLst>
              <a:path extrusionOk="0" h="296544" w="247650">
                <a:moveTo>
                  <a:pt x="172986" y="296163"/>
                </a:moveTo>
                <a:lnTo>
                  <a:pt x="175933" y="283210"/>
                </a:lnTo>
                <a:lnTo>
                  <a:pt x="180022" y="270890"/>
                </a:lnTo>
                <a:lnTo>
                  <a:pt x="201714" y="228726"/>
                </a:lnTo>
                <a:lnTo>
                  <a:pt x="214617" y="209930"/>
                </a:lnTo>
                <a:lnTo>
                  <a:pt x="221068" y="200532"/>
                </a:lnTo>
                <a:lnTo>
                  <a:pt x="241592" y="160654"/>
                </a:lnTo>
                <a:lnTo>
                  <a:pt x="246862" y="130175"/>
                </a:lnTo>
                <a:lnTo>
                  <a:pt x="247459" y="123698"/>
                </a:lnTo>
                <a:lnTo>
                  <a:pt x="246278" y="110870"/>
                </a:lnTo>
                <a:lnTo>
                  <a:pt x="244525" y="98551"/>
                </a:lnTo>
                <a:lnTo>
                  <a:pt x="226352" y="54610"/>
                </a:lnTo>
                <a:lnTo>
                  <a:pt x="192925" y="21208"/>
                </a:lnTo>
                <a:lnTo>
                  <a:pt x="148361" y="2412"/>
                </a:lnTo>
                <a:lnTo>
                  <a:pt x="123723" y="0"/>
                </a:lnTo>
                <a:lnTo>
                  <a:pt x="75641" y="10032"/>
                </a:lnTo>
                <a:lnTo>
                  <a:pt x="36347" y="36322"/>
                </a:lnTo>
                <a:lnTo>
                  <a:pt x="9969" y="75691"/>
                </a:lnTo>
                <a:lnTo>
                  <a:pt x="0" y="123698"/>
                </a:lnTo>
                <a:lnTo>
                  <a:pt x="9969" y="171195"/>
                </a:lnTo>
                <a:lnTo>
                  <a:pt x="32842" y="209930"/>
                </a:lnTo>
                <a:lnTo>
                  <a:pt x="45745" y="228726"/>
                </a:lnTo>
                <a:lnTo>
                  <a:pt x="51587" y="238632"/>
                </a:lnTo>
                <a:lnTo>
                  <a:pt x="57467" y="248665"/>
                </a:lnTo>
                <a:lnTo>
                  <a:pt x="62737" y="259206"/>
                </a:lnTo>
                <a:lnTo>
                  <a:pt x="67436" y="270890"/>
                </a:lnTo>
                <a:lnTo>
                  <a:pt x="71526" y="283210"/>
                </a:lnTo>
                <a:lnTo>
                  <a:pt x="74472" y="296163"/>
                </a:lnTo>
              </a:path>
            </a:pathLst>
          </a:custGeom>
          <a:noFill/>
          <a:ln cap="flat" cmpd="sng" w="12150">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92" name="Google Shape;1692;p74"/>
          <p:cNvSpPr/>
          <p:nvPr/>
        </p:nvSpPr>
        <p:spPr>
          <a:xfrm>
            <a:off x="369984" y="1001276"/>
            <a:ext cx="115500" cy="180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93" name="Google Shape;1693;p74"/>
          <p:cNvSpPr/>
          <p:nvPr/>
        </p:nvSpPr>
        <p:spPr>
          <a:xfrm>
            <a:off x="1229486" y="3310509"/>
            <a:ext cx="264794" cy="264795"/>
          </a:xfrm>
          <a:custGeom>
            <a:rect b="b" l="l" r="r" t="t"/>
            <a:pathLst>
              <a:path extrusionOk="0" h="264795" w="264794">
                <a:moveTo>
                  <a:pt x="132079" y="0"/>
                </a:moveTo>
                <a:lnTo>
                  <a:pt x="125349" y="508"/>
                </a:lnTo>
                <a:lnTo>
                  <a:pt x="118744" y="1016"/>
                </a:lnTo>
                <a:lnTo>
                  <a:pt x="112013" y="1524"/>
                </a:lnTo>
                <a:lnTo>
                  <a:pt x="105409" y="3048"/>
                </a:lnTo>
                <a:lnTo>
                  <a:pt x="99313" y="4572"/>
                </a:lnTo>
                <a:lnTo>
                  <a:pt x="93090" y="6096"/>
                </a:lnTo>
                <a:lnTo>
                  <a:pt x="86994" y="8128"/>
                </a:lnTo>
                <a:lnTo>
                  <a:pt x="80899" y="10668"/>
                </a:lnTo>
                <a:lnTo>
                  <a:pt x="74675" y="13335"/>
                </a:lnTo>
                <a:lnTo>
                  <a:pt x="69087" y="16383"/>
                </a:lnTo>
                <a:lnTo>
                  <a:pt x="63500" y="19431"/>
                </a:lnTo>
                <a:lnTo>
                  <a:pt x="30187" y="48133"/>
                </a:lnTo>
                <a:lnTo>
                  <a:pt x="15862" y="69596"/>
                </a:lnTo>
                <a:lnTo>
                  <a:pt x="12788" y="75184"/>
                </a:lnTo>
                <a:lnTo>
                  <a:pt x="10236" y="80899"/>
                </a:lnTo>
                <a:lnTo>
                  <a:pt x="8191" y="86995"/>
                </a:lnTo>
                <a:lnTo>
                  <a:pt x="6134" y="93091"/>
                </a:lnTo>
                <a:lnTo>
                  <a:pt x="0" y="125349"/>
                </a:lnTo>
                <a:lnTo>
                  <a:pt x="0" y="132461"/>
                </a:lnTo>
                <a:lnTo>
                  <a:pt x="0" y="139192"/>
                </a:lnTo>
                <a:lnTo>
                  <a:pt x="520" y="145796"/>
                </a:lnTo>
                <a:lnTo>
                  <a:pt x="10236" y="183642"/>
                </a:lnTo>
                <a:lnTo>
                  <a:pt x="15862" y="195453"/>
                </a:lnTo>
                <a:lnTo>
                  <a:pt x="18922" y="201041"/>
                </a:lnTo>
                <a:lnTo>
                  <a:pt x="48132" y="234315"/>
                </a:lnTo>
                <a:lnTo>
                  <a:pt x="69087" y="248666"/>
                </a:lnTo>
                <a:lnTo>
                  <a:pt x="74675" y="251714"/>
                </a:lnTo>
                <a:lnTo>
                  <a:pt x="112013" y="263017"/>
                </a:lnTo>
                <a:lnTo>
                  <a:pt x="125349" y="264541"/>
                </a:lnTo>
                <a:lnTo>
                  <a:pt x="132079" y="264541"/>
                </a:lnTo>
                <a:lnTo>
                  <a:pt x="139191" y="264541"/>
                </a:lnTo>
                <a:lnTo>
                  <a:pt x="145796" y="264033"/>
                </a:lnTo>
                <a:lnTo>
                  <a:pt x="152526" y="263017"/>
                </a:lnTo>
                <a:lnTo>
                  <a:pt x="158622" y="262001"/>
                </a:lnTo>
                <a:lnTo>
                  <a:pt x="165353" y="260477"/>
                </a:lnTo>
                <a:lnTo>
                  <a:pt x="171450" y="258445"/>
                </a:lnTo>
                <a:lnTo>
                  <a:pt x="177546" y="256413"/>
                </a:lnTo>
                <a:lnTo>
                  <a:pt x="183769" y="254381"/>
                </a:lnTo>
                <a:lnTo>
                  <a:pt x="189356" y="251714"/>
                </a:lnTo>
                <a:lnTo>
                  <a:pt x="194944" y="248666"/>
                </a:lnTo>
                <a:lnTo>
                  <a:pt x="200659" y="245618"/>
                </a:lnTo>
                <a:lnTo>
                  <a:pt x="234441" y="216408"/>
                </a:lnTo>
                <a:lnTo>
                  <a:pt x="248157" y="195453"/>
                </a:lnTo>
                <a:lnTo>
                  <a:pt x="251206" y="189865"/>
                </a:lnTo>
                <a:lnTo>
                  <a:pt x="253872" y="183642"/>
                </a:lnTo>
                <a:lnTo>
                  <a:pt x="256412" y="178054"/>
                </a:lnTo>
                <a:lnTo>
                  <a:pt x="258444" y="171958"/>
                </a:lnTo>
                <a:lnTo>
                  <a:pt x="260476" y="165227"/>
                </a:lnTo>
                <a:lnTo>
                  <a:pt x="261493" y="159131"/>
                </a:lnTo>
                <a:lnTo>
                  <a:pt x="263016" y="152527"/>
                </a:lnTo>
                <a:lnTo>
                  <a:pt x="263525" y="145796"/>
                </a:lnTo>
                <a:lnTo>
                  <a:pt x="264032" y="139192"/>
                </a:lnTo>
                <a:lnTo>
                  <a:pt x="264541" y="132461"/>
                </a:lnTo>
                <a:lnTo>
                  <a:pt x="264032" y="125349"/>
                </a:lnTo>
                <a:lnTo>
                  <a:pt x="263525" y="118745"/>
                </a:lnTo>
                <a:lnTo>
                  <a:pt x="263016" y="112014"/>
                </a:lnTo>
                <a:lnTo>
                  <a:pt x="261493" y="105918"/>
                </a:lnTo>
                <a:lnTo>
                  <a:pt x="260476" y="99314"/>
                </a:lnTo>
                <a:lnTo>
                  <a:pt x="248157" y="69596"/>
                </a:lnTo>
                <a:lnTo>
                  <a:pt x="245109" y="64008"/>
                </a:lnTo>
                <a:lnTo>
                  <a:pt x="216407" y="30226"/>
                </a:lnTo>
                <a:lnTo>
                  <a:pt x="194944" y="16383"/>
                </a:lnTo>
                <a:lnTo>
                  <a:pt x="189356" y="13335"/>
                </a:lnTo>
                <a:lnTo>
                  <a:pt x="158622" y="3048"/>
                </a:lnTo>
                <a:lnTo>
                  <a:pt x="152526" y="1524"/>
                </a:lnTo>
                <a:lnTo>
                  <a:pt x="145796" y="1016"/>
                </a:lnTo>
                <a:lnTo>
                  <a:pt x="139191" y="508"/>
                </a:lnTo>
                <a:lnTo>
                  <a:pt x="132079"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94" name="Google Shape;1694;p74"/>
          <p:cNvSpPr/>
          <p:nvPr/>
        </p:nvSpPr>
        <p:spPr>
          <a:xfrm>
            <a:off x="1250683" y="3331717"/>
            <a:ext cx="331200" cy="3384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95" name="Google Shape;1695;p74"/>
          <p:cNvSpPr/>
          <p:nvPr/>
        </p:nvSpPr>
        <p:spPr>
          <a:xfrm>
            <a:off x="542925" y="3612134"/>
            <a:ext cx="820419" cy="710564"/>
          </a:xfrm>
          <a:custGeom>
            <a:rect b="b" l="l" r="r" t="t"/>
            <a:pathLst>
              <a:path extrusionOk="0" h="710564" w="820419">
                <a:moveTo>
                  <a:pt x="0" y="355091"/>
                </a:moveTo>
                <a:lnTo>
                  <a:pt x="203644" y="710145"/>
                </a:lnTo>
                <a:lnTo>
                  <a:pt x="616254" y="710145"/>
                </a:lnTo>
                <a:lnTo>
                  <a:pt x="819912" y="355091"/>
                </a:lnTo>
                <a:lnTo>
                  <a:pt x="616254" y="0"/>
                </a:lnTo>
                <a:lnTo>
                  <a:pt x="203644" y="0"/>
                </a:lnTo>
                <a:lnTo>
                  <a:pt x="0" y="355091"/>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96" name="Google Shape;1696;p74"/>
          <p:cNvSpPr/>
          <p:nvPr/>
        </p:nvSpPr>
        <p:spPr>
          <a:xfrm>
            <a:off x="728992" y="424687"/>
            <a:ext cx="429259" cy="371475"/>
          </a:xfrm>
          <a:custGeom>
            <a:rect b="b" l="l" r="r" t="t"/>
            <a:pathLst>
              <a:path extrusionOk="0" h="371475" w="429259">
                <a:moveTo>
                  <a:pt x="322287" y="0"/>
                </a:moveTo>
                <a:lnTo>
                  <a:pt x="106426" y="0"/>
                </a:lnTo>
                <a:lnTo>
                  <a:pt x="0" y="185547"/>
                </a:lnTo>
                <a:lnTo>
                  <a:pt x="106426" y="371094"/>
                </a:lnTo>
                <a:lnTo>
                  <a:pt x="322287" y="371094"/>
                </a:lnTo>
                <a:lnTo>
                  <a:pt x="428701" y="185547"/>
                </a:lnTo>
                <a:lnTo>
                  <a:pt x="322287"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97" name="Google Shape;1697;p74"/>
          <p:cNvSpPr/>
          <p:nvPr/>
        </p:nvSpPr>
        <p:spPr>
          <a:xfrm>
            <a:off x="0" y="3996029"/>
            <a:ext cx="704850" cy="709929"/>
          </a:xfrm>
          <a:custGeom>
            <a:rect b="b" l="l" r="r" t="t"/>
            <a:pathLst>
              <a:path extrusionOk="0" h="709929" w="704850">
                <a:moveTo>
                  <a:pt x="501294" y="0"/>
                </a:moveTo>
                <a:lnTo>
                  <a:pt x="88503" y="0"/>
                </a:lnTo>
                <a:lnTo>
                  <a:pt x="0" y="154301"/>
                </a:lnTo>
                <a:lnTo>
                  <a:pt x="0" y="555482"/>
                </a:lnTo>
                <a:lnTo>
                  <a:pt x="88503" y="709790"/>
                </a:lnTo>
                <a:lnTo>
                  <a:pt x="501294" y="709790"/>
                </a:lnTo>
                <a:lnTo>
                  <a:pt x="704850" y="354888"/>
                </a:lnTo>
                <a:lnTo>
                  <a:pt x="5012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98" name="Google Shape;1698;p74"/>
          <p:cNvSpPr/>
          <p:nvPr/>
        </p:nvSpPr>
        <p:spPr>
          <a:xfrm>
            <a:off x="411200" y="258572"/>
            <a:ext cx="359409" cy="310515"/>
          </a:xfrm>
          <a:custGeom>
            <a:rect b="b" l="l" r="r" t="t"/>
            <a:pathLst>
              <a:path extrusionOk="0" h="310515" w="359409">
                <a:moveTo>
                  <a:pt x="0" y="155320"/>
                </a:moveTo>
                <a:lnTo>
                  <a:pt x="89039" y="310514"/>
                </a:lnTo>
                <a:lnTo>
                  <a:pt x="269748" y="310514"/>
                </a:lnTo>
                <a:lnTo>
                  <a:pt x="358800" y="155320"/>
                </a:lnTo>
                <a:lnTo>
                  <a:pt x="269748" y="0"/>
                </a:lnTo>
                <a:lnTo>
                  <a:pt x="89039" y="0"/>
                </a:lnTo>
                <a:lnTo>
                  <a:pt x="0" y="155320"/>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99" name="Google Shape;1699;p74"/>
          <p:cNvSpPr/>
          <p:nvPr/>
        </p:nvSpPr>
        <p:spPr>
          <a:xfrm>
            <a:off x="828852" y="3843146"/>
            <a:ext cx="248100" cy="2481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00" name="Google Shape;1700;p74"/>
          <p:cNvSpPr/>
          <p:nvPr/>
        </p:nvSpPr>
        <p:spPr>
          <a:xfrm>
            <a:off x="67091" y="1681733"/>
            <a:ext cx="455700" cy="4371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01" name="Google Shape;1701;p74"/>
          <p:cNvSpPr/>
          <p:nvPr/>
        </p:nvSpPr>
        <p:spPr>
          <a:xfrm>
            <a:off x="144945" y="4214495"/>
            <a:ext cx="300355" cy="273050"/>
          </a:xfrm>
          <a:custGeom>
            <a:rect b="b" l="l" r="r" t="t"/>
            <a:pathLst>
              <a:path extrusionOk="0" h="273050" w="300355">
                <a:moveTo>
                  <a:pt x="157632" y="0"/>
                </a:moveTo>
                <a:lnTo>
                  <a:pt x="142278" y="0"/>
                </a:lnTo>
                <a:lnTo>
                  <a:pt x="134607" y="469"/>
                </a:lnTo>
                <a:lnTo>
                  <a:pt x="84912" y="12217"/>
                </a:lnTo>
                <a:lnTo>
                  <a:pt x="78587" y="15379"/>
                </a:lnTo>
                <a:lnTo>
                  <a:pt x="72263" y="18072"/>
                </a:lnTo>
                <a:lnTo>
                  <a:pt x="38836" y="41567"/>
                </a:lnTo>
                <a:lnTo>
                  <a:pt x="14909" y="71843"/>
                </a:lnTo>
                <a:lnTo>
                  <a:pt x="1790" y="107975"/>
                </a:lnTo>
                <a:lnTo>
                  <a:pt x="0" y="120611"/>
                </a:lnTo>
                <a:lnTo>
                  <a:pt x="0" y="134162"/>
                </a:lnTo>
                <a:lnTo>
                  <a:pt x="889" y="141401"/>
                </a:lnTo>
                <a:lnTo>
                  <a:pt x="1790" y="148170"/>
                </a:lnTo>
                <a:lnTo>
                  <a:pt x="3606" y="154495"/>
                </a:lnTo>
                <a:lnTo>
                  <a:pt x="5422" y="161264"/>
                </a:lnTo>
                <a:lnTo>
                  <a:pt x="24841" y="197396"/>
                </a:lnTo>
                <a:lnTo>
                  <a:pt x="28905" y="202818"/>
                </a:lnTo>
                <a:lnTo>
                  <a:pt x="38836" y="212775"/>
                </a:lnTo>
                <a:lnTo>
                  <a:pt x="44259" y="217728"/>
                </a:lnTo>
                <a:lnTo>
                  <a:pt x="49669" y="222262"/>
                </a:lnTo>
                <a:lnTo>
                  <a:pt x="46075" y="229031"/>
                </a:lnTo>
                <a:lnTo>
                  <a:pt x="21678" y="259753"/>
                </a:lnTo>
                <a:lnTo>
                  <a:pt x="4953" y="269684"/>
                </a:lnTo>
                <a:lnTo>
                  <a:pt x="0" y="271932"/>
                </a:lnTo>
                <a:lnTo>
                  <a:pt x="2260" y="271932"/>
                </a:lnTo>
                <a:lnTo>
                  <a:pt x="9029" y="272846"/>
                </a:lnTo>
                <a:lnTo>
                  <a:pt x="25285" y="272846"/>
                </a:lnTo>
                <a:lnTo>
                  <a:pt x="69557" y="261099"/>
                </a:lnTo>
                <a:lnTo>
                  <a:pt x="92138" y="244843"/>
                </a:lnTo>
                <a:lnTo>
                  <a:pt x="208229" y="244843"/>
                </a:lnTo>
                <a:lnTo>
                  <a:pt x="245262" y="225869"/>
                </a:lnTo>
                <a:lnTo>
                  <a:pt x="256095" y="217284"/>
                </a:lnTo>
                <a:lnTo>
                  <a:pt x="261073" y="213220"/>
                </a:lnTo>
                <a:lnTo>
                  <a:pt x="265582" y="208241"/>
                </a:lnTo>
                <a:lnTo>
                  <a:pt x="270116" y="203720"/>
                </a:lnTo>
                <a:lnTo>
                  <a:pt x="274167" y="198767"/>
                </a:lnTo>
                <a:lnTo>
                  <a:pt x="293141" y="165328"/>
                </a:lnTo>
                <a:lnTo>
                  <a:pt x="299910" y="120611"/>
                </a:lnTo>
                <a:lnTo>
                  <a:pt x="298119" y="107975"/>
                </a:lnTo>
                <a:lnTo>
                  <a:pt x="285026" y="71843"/>
                </a:lnTo>
                <a:lnTo>
                  <a:pt x="261073" y="41567"/>
                </a:lnTo>
                <a:lnTo>
                  <a:pt x="227647" y="18072"/>
                </a:lnTo>
                <a:lnTo>
                  <a:pt x="221322" y="15379"/>
                </a:lnTo>
                <a:lnTo>
                  <a:pt x="214998" y="12217"/>
                </a:lnTo>
                <a:lnTo>
                  <a:pt x="194678" y="5422"/>
                </a:lnTo>
                <a:lnTo>
                  <a:pt x="187439" y="3632"/>
                </a:lnTo>
                <a:lnTo>
                  <a:pt x="180213" y="2285"/>
                </a:lnTo>
                <a:lnTo>
                  <a:pt x="165303" y="469"/>
                </a:lnTo>
                <a:lnTo>
                  <a:pt x="157632" y="0"/>
                </a:lnTo>
                <a:close/>
              </a:path>
              <a:path extrusionOk="0" h="273050" w="300355">
                <a:moveTo>
                  <a:pt x="208229" y="244843"/>
                </a:moveTo>
                <a:lnTo>
                  <a:pt x="92138" y="244843"/>
                </a:lnTo>
                <a:lnTo>
                  <a:pt x="105702" y="249351"/>
                </a:lnTo>
                <a:lnTo>
                  <a:pt x="127368" y="253428"/>
                </a:lnTo>
                <a:lnTo>
                  <a:pt x="134607" y="254330"/>
                </a:lnTo>
                <a:lnTo>
                  <a:pt x="142278" y="254774"/>
                </a:lnTo>
                <a:lnTo>
                  <a:pt x="157632" y="254774"/>
                </a:lnTo>
                <a:lnTo>
                  <a:pt x="201447" y="247103"/>
                </a:lnTo>
                <a:lnTo>
                  <a:pt x="208229" y="244843"/>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02" name="Google Shape;1702;p74"/>
          <p:cNvSpPr txBox="1"/>
          <p:nvPr/>
        </p:nvSpPr>
        <p:spPr>
          <a:xfrm>
            <a:off x="778255" y="1975230"/>
            <a:ext cx="588000" cy="1855500"/>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lang="en" sz="12000">
                <a:solidFill>
                  <a:srgbClr val="FFFFFF"/>
                </a:solidFill>
                <a:latin typeface="Helvetica Neue"/>
                <a:ea typeface="Helvetica Neue"/>
                <a:cs typeface="Helvetica Neue"/>
                <a:sym typeface="Helvetica Neue"/>
              </a:rPr>
              <a:t>“</a:t>
            </a:r>
            <a:endParaRPr sz="12000">
              <a:latin typeface="Helvetica Neue"/>
              <a:ea typeface="Helvetica Neue"/>
              <a:cs typeface="Helvetica Neue"/>
              <a:sym typeface="Helvetica Neue"/>
            </a:endParaRPr>
          </a:p>
        </p:txBody>
      </p:sp>
      <p:sp>
        <p:nvSpPr>
          <p:cNvPr id="1703" name="Google Shape;1703;p74"/>
          <p:cNvSpPr txBox="1"/>
          <p:nvPr/>
        </p:nvSpPr>
        <p:spPr>
          <a:xfrm>
            <a:off x="4013075" y="1383900"/>
            <a:ext cx="2550600" cy="2375700"/>
          </a:xfrm>
          <a:prstGeom prst="rect">
            <a:avLst/>
          </a:prstGeom>
          <a:noFill/>
          <a:ln>
            <a:noFill/>
          </a:ln>
        </p:spPr>
        <p:txBody>
          <a:bodyPr anchorCtr="0" anchor="t" bIns="0" lIns="0" spcFirstLastPara="1" rIns="0" wrap="square" tIns="12700">
            <a:noAutofit/>
          </a:bodyPr>
          <a:lstStyle/>
          <a:p>
            <a:pPr indent="0" lvl="0" marL="0" rtl="0" algn="l">
              <a:spcBef>
                <a:spcPts val="0"/>
              </a:spcBef>
              <a:spcAft>
                <a:spcPts val="0"/>
              </a:spcAft>
              <a:buNone/>
            </a:pPr>
            <a:r>
              <a:rPr b="1" lang="en" sz="4800">
                <a:solidFill>
                  <a:srgbClr val="18BAD4"/>
                </a:solidFill>
                <a:latin typeface="Georgia"/>
                <a:ea typeface="Georgia"/>
                <a:cs typeface="Georgia"/>
                <a:sym typeface="Georgia"/>
              </a:rPr>
              <a:t>Let’s Build</a:t>
            </a:r>
            <a:br>
              <a:rPr b="1" lang="en" sz="4800">
                <a:solidFill>
                  <a:srgbClr val="18BAD4"/>
                </a:solidFill>
                <a:latin typeface="Georgia"/>
                <a:ea typeface="Georgia"/>
                <a:cs typeface="Georgia"/>
                <a:sym typeface="Georgia"/>
              </a:rPr>
            </a:br>
            <a:r>
              <a:rPr b="1" lang="en" sz="4800">
                <a:solidFill>
                  <a:srgbClr val="18BAD4"/>
                </a:solidFill>
                <a:latin typeface="Georgia"/>
                <a:ea typeface="Georgia"/>
                <a:cs typeface="Georgia"/>
                <a:sym typeface="Georgia"/>
              </a:rPr>
              <a:t>Again!</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87" name="Shape 287"/>
        <p:cNvGrpSpPr/>
        <p:nvPr/>
      </p:nvGrpSpPr>
      <p:grpSpPr>
        <a:xfrm>
          <a:off x="0" y="0"/>
          <a:ext cx="0" cy="0"/>
          <a:chOff x="0" y="0"/>
          <a:chExt cx="0" cy="0"/>
        </a:xfrm>
      </p:grpSpPr>
      <p:sp>
        <p:nvSpPr>
          <p:cNvPr id="288" name="Google Shape;288;p30"/>
          <p:cNvSpPr txBox="1"/>
          <p:nvPr/>
        </p:nvSpPr>
        <p:spPr>
          <a:xfrm>
            <a:off x="5113337" y="4882563"/>
            <a:ext cx="3659400" cy="120600"/>
          </a:xfrm>
          <a:prstGeom prst="rect">
            <a:avLst/>
          </a:prstGeom>
          <a:noFill/>
          <a:ln>
            <a:noFill/>
          </a:ln>
        </p:spPr>
        <p:txBody>
          <a:bodyPr anchorCtr="0" anchor="t" bIns="0" lIns="0" spcFirstLastPara="1" rIns="0" wrap="square" tIns="0">
            <a:noAutofit/>
          </a:bodyPr>
          <a:lstStyle/>
          <a:p>
            <a:pPr indent="0" lvl="0" marL="0" marR="0" rtl="0" algn="l">
              <a:lnSpc>
                <a:spcPct val="116250"/>
              </a:lnSpc>
              <a:spcBef>
                <a:spcPts val="0"/>
              </a:spcBef>
              <a:spcAft>
                <a:spcPts val="0"/>
              </a:spcAft>
              <a:buNone/>
            </a:pPr>
            <a:r>
              <a:rPr b="1" lang="en" sz="800">
                <a:solidFill>
                  <a:srgbClr val="030506"/>
                </a:solidFill>
                <a:latin typeface="Verdana"/>
                <a:ea typeface="Verdana"/>
                <a:cs typeface="Verdana"/>
                <a:sym typeface="Verdana"/>
              </a:rPr>
              <a:t>Amazon Confidential, ©2017, Amazon.com or its affiliates. All rights reserved</a:t>
            </a:r>
            <a:endParaRPr sz="800">
              <a:latin typeface="Verdana"/>
              <a:ea typeface="Verdana"/>
              <a:cs typeface="Verdana"/>
              <a:sym typeface="Verdana"/>
            </a:endParaRPr>
          </a:p>
        </p:txBody>
      </p:sp>
      <p:sp>
        <p:nvSpPr>
          <p:cNvPr id="289" name="Google Shape;289;p30"/>
          <p:cNvSpPr/>
          <p:nvPr/>
        </p:nvSpPr>
        <p:spPr>
          <a:xfrm>
            <a:off x="0" y="0"/>
            <a:ext cx="9144000" cy="5143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90" name="Google Shape;290;p30"/>
          <p:cNvSpPr txBox="1"/>
          <p:nvPr>
            <p:ph type="title"/>
          </p:nvPr>
        </p:nvSpPr>
        <p:spPr>
          <a:xfrm>
            <a:off x="397400" y="3448400"/>
            <a:ext cx="8459100" cy="1184700"/>
          </a:xfrm>
          <a:prstGeom prst="rect">
            <a:avLst/>
          </a:prstGeom>
          <a:noFill/>
          <a:ln>
            <a:noFill/>
          </a:ln>
        </p:spPr>
        <p:txBody>
          <a:bodyPr anchorCtr="0" anchor="t" bIns="0" lIns="0" spcFirstLastPara="1" rIns="0" wrap="square" tIns="68575">
            <a:noAutofit/>
          </a:bodyPr>
          <a:lstStyle/>
          <a:p>
            <a:pPr indent="-1255395" lvl="0" marL="1267460" marR="5080" rtl="0" algn="l">
              <a:lnSpc>
                <a:spcPct val="106885"/>
              </a:lnSpc>
              <a:spcBef>
                <a:spcPts val="0"/>
              </a:spcBef>
              <a:spcAft>
                <a:spcPts val="0"/>
              </a:spcAft>
              <a:buNone/>
            </a:pPr>
            <a:r>
              <a:rPr b="0" lang="en" sz="3600">
                <a:solidFill>
                  <a:srgbClr val="40D7FF"/>
                </a:solidFill>
                <a:latin typeface="Nunito ExtraLight"/>
                <a:ea typeface="Nunito ExtraLight"/>
                <a:cs typeface="Nunito ExtraLight"/>
                <a:sym typeface="Nunito ExtraLight"/>
              </a:rPr>
              <a:t>Using  voice  is  the  most  intuitive  form  of human communication.</a:t>
            </a:r>
            <a:endParaRPr b="0" i="0" sz="3600" u="none" cap="none" strike="noStrike">
              <a:solidFill>
                <a:srgbClr val="F2F2F2"/>
              </a:solidFill>
              <a:latin typeface="Nunito ExtraLight"/>
              <a:ea typeface="Nunito ExtraLight"/>
              <a:cs typeface="Nunito ExtraLight"/>
              <a:sym typeface="Nunito ExtraLight"/>
            </a:endParaRPr>
          </a:p>
        </p:txBody>
      </p:sp>
      <p:sp>
        <p:nvSpPr>
          <p:cNvPr id="291" name="Google Shape;291;p30"/>
          <p:cNvSpPr txBox="1"/>
          <p:nvPr>
            <p:ph type="title"/>
          </p:nvPr>
        </p:nvSpPr>
        <p:spPr>
          <a:xfrm>
            <a:off x="397400" y="2242825"/>
            <a:ext cx="8459100" cy="1184700"/>
          </a:xfrm>
          <a:prstGeom prst="rect">
            <a:avLst/>
          </a:prstGeom>
          <a:noFill/>
          <a:ln>
            <a:noFill/>
          </a:ln>
        </p:spPr>
        <p:txBody>
          <a:bodyPr anchorCtr="0" anchor="t" bIns="0" lIns="0" spcFirstLastPara="1" rIns="0" wrap="square" tIns="68575">
            <a:noAutofit/>
          </a:bodyPr>
          <a:lstStyle/>
          <a:p>
            <a:pPr indent="-1255395" lvl="0" marL="1267460" marR="5080" rtl="0" algn="l">
              <a:lnSpc>
                <a:spcPct val="106885"/>
              </a:lnSpc>
              <a:spcBef>
                <a:spcPts val="0"/>
              </a:spcBef>
              <a:spcAft>
                <a:spcPts val="0"/>
              </a:spcAft>
              <a:buNone/>
            </a:pPr>
            <a:r>
              <a:rPr b="0" lang="en" sz="3600">
                <a:solidFill>
                  <a:schemeClr val="lt1"/>
                </a:solidFill>
                <a:latin typeface="Nunito ExtraLight"/>
                <a:ea typeface="Nunito ExtraLight"/>
                <a:cs typeface="Nunito ExtraLight"/>
                <a:sym typeface="Nunito ExtraLight"/>
              </a:rPr>
              <a:t>Voice represents the next major disruption in</a:t>
            </a:r>
            <a:r>
              <a:rPr b="0" lang="en" sz="3600">
                <a:solidFill>
                  <a:srgbClr val="40D7FF"/>
                </a:solidFill>
                <a:latin typeface="Nunito ExtraLight"/>
                <a:ea typeface="Nunito ExtraLight"/>
                <a:cs typeface="Nunito ExtraLight"/>
                <a:sym typeface="Nunito ExtraLight"/>
              </a:rPr>
              <a:t> computing.</a:t>
            </a:r>
            <a:endParaRPr b="0" i="0" sz="3600" u="none" cap="none" strike="noStrike">
              <a:solidFill>
                <a:srgbClr val="F2F2F2"/>
              </a:solidFill>
              <a:latin typeface="Nunito ExtraLight"/>
              <a:ea typeface="Nunito ExtraLight"/>
              <a:cs typeface="Nunito ExtraLight"/>
              <a:sym typeface="Nunito Extra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7" name="Shape 1707"/>
        <p:cNvGrpSpPr/>
        <p:nvPr/>
      </p:nvGrpSpPr>
      <p:grpSpPr>
        <a:xfrm>
          <a:off x="0" y="0"/>
          <a:ext cx="0" cy="0"/>
          <a:chOff x="0" y="0"/>
          <a:chExt cx="0" cy="0"/>
        </a:xfrm>
      </p:grpSpPr>
      <p:sp>
        <p:nvSpPr>
          <p:cNvPr id="1708" name="Google Shape;1708;p75"/>
          <p:cNvSpPr/>
          <p:nvPr/>
        </p:nvSpPr>
        <p:spPr>
          <a:xfrm>
            <a:off x="7663688" y="3684778"/>
            <a:ext cx="10347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09" name="Google Shape;1709;p75"/>
          <p:cNvSpPr/>
          <p:nvPr/>
        </p:nvSpPr>
        <p:spPr>
          <a:xfrm>
            <a:off x="410946" y="245745"/>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10" name="Google Shape;1710;p75"/>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11" name="Google Shape;1711;p75"/>
          <p:cNvSpPr/>
          <p:nvPr/>
        </p:nvSpPr>
        <p:spPr>
          <a:xfrm>
            <a:off x="638175" y="14400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12" name="Google Shape;1712;p75"/>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13" name="Google Shape;1713;p75"/>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14" name="Google Shape;1714;p75"/>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15" name="Google Shape;1715;p75"/>
          <p:cNvSpPr/>
          <p:nvPr/>
        </p:nvSpPr>
        <p:spPr>
          <a:xfrm>
            <a:off x="8486775" y="4585817"/>
            <a:ext cx="657225" cy="355600"/>
          </a:xfrm>
          <a:custGeom>
            <a:rect b="b" l="l" r="r" t="t"/>
            <a:pathLst>
              <a:path extrusionOk="0" h="355600" w="657225">
                <a:moveTo>
                  <a:pt x="0" y="0"/>
                </a:moveTo>
                <a:lnTo>
                  <a:pt x="203580" y="355053"/>
                </a:lnTo>
                <a:lnTo>
                  <a:pt x="616203" y="355053"/>
                </a:lnTo>
                <a:lnTo>
                  <a:pt x="657225" y="283556"/>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16" name="Google Shape;1716;p75"/>
          <p:cNvSpPr/>
          <p:nvPr/>
        </p:nvSpPr>
        <p:spPr>
          <a:xfrm>
            <a:off x="8486775" y="4230776"/>
            <a:ext cx="657225" cy="355600"/>
          </a:xfrm>
          <a:custGeom>
            <a:rect b="b" l="l" r="r" t="t"/>
            <a:pathLst>
              <a:path extrusionOk="0" h="355600" w="657225">
                <a:moveTo>
                  <a:pt x="657225" y="71495"/>
                </a:moveTo>
                <a:lnTo>
                  <a:pt x="616203" y="0"/>
                </a:lnTo>
                <a:lnTo>
                  <a:pt x="203580" y="0"/>
                </a:lnTo>
                <a:lnTo>
                  <a:pt x="0" y="35504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17" name="Google Shape;1717;p75"/>
          <p:cNvSpPr/>
          <p:nvPr/>
        </p:nvSpPr>
        <p:spPr>
          <a:xfrm>
            <a:off x="8124825" y="4615700"/>
            <a:ext cx="429259" cy="371475"/>
          </a:xfrm>
          <a:custGeom>
            <a:rect b="b" l="l" r="r" t="t"/>
            <a:pathLst>
              <a:path extrusionOk="0" h="371475" w="429259">
                <a:moveTo>
                  <a:pt x="322325" y="0"/>
                </a:moveTo>
                <a:lnTo>
                  <a:pt x="106425" y="0"/>
                </a:lnTo>
                <a:lnTo>
                  <a:pt x="0" y="185546"/>
                </a:lnTo>
                <a:lnTo>
                  <a:pt x="106425" y="371093"/>
                </a:lnTo>
                <a:lnTo>
                  <a:pt x="322325" y="371093"/>
                </a:lnTo>
                <a:lnTo>
                  <a:pt x="428751" y="185546"/>
                </a:lnTo>
                <a:lnTo>
                  <a:pt x="322325"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18" name="Google Shape;1718;p75"/>
          <p:cNvSpPr/>
          <p:nvPr/>
        </p:nvSpPr>
        <p:spPr>
          <a:xfrm>
            <a:off x="7821294" y="2935351"/>
            <a:ext cx="820420" cy="709929"/>
          </a:xfrm>
          <a:custGeom>
            <a:rect b="b" l="l" r="r" t="t"/>
            <a:pathLst>
              <a:path extrusionOk="0" h="709929" w="820420">
                <a:moveTo>
                  <a:pt x="616457" y="0"/>
                </a:moveTo>
                <a:lnTo>
                  <a:pt x="203580" y="0"/>
                </a:lnTo>
                <a:lnTo>
                  <a:pt x="0" y="354965"/>
                </a:lnTo>
                <a:lnTo>
                  <a:pt x="203580" y="709803"/>
                </a:lnTo>
                <a:lnTo>
                  <a:pt x="616457" y="709803"/>
                </a:lnTo>
                <a:lnTo>
                  <a:pt x="819911" y="354965"/>
                </a:lnTo>
                <a:lnTo>
                  <a:pt x="61645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19" name="Google Shape;1719;p75"/>
          <p:cNvSpPr/>
          <p:nvPr/>
        </p:nvSpPr>
        <p:spPr>
          <a:xfrm>
            <a:off x="8486775" y="3512184"/>
            <a:ext cx="358775" cy="310514"/>
          </a:xfrm>
          <a:custGeom>
            <a:rect b="b" l="l" r="r" t="t"/>
            <a:pathLst>
              <a:path extrusionOk="0" h="310514" w="358775">
                <a:moveTo>
                  <a:pt x="0" y="155193"/>
                </a:moveTo>
                <a:lnTo>
                  <a:pt x="89026" y="310514"/>
                </a:lnTo>
                <a:lnTo>
                  <a:pt x="269748" y="310514"/>
                </a:lnTo>
                <a:lnTo>
                  <a:pt x="358775" y="155193"/>
                </a:lnTo>
                <a:lnTo>
                  <a:pt x="269748" y="0"/>
                </a:lnTo>
                <a:lnTo>
                  <a:pt x="89026" y="0"/>
                </a:lnTo>
                <a:lnTo>
                  <a:pt x="0" y="155193"/>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20" name="Google Shape;1720;p75"/>
          <p:cNvSpPr/>
          <p:nvPr/>
        </p:nvSpPr>
        <p:spPr>
          <a:xfrm>
            <a:off x="1729867" y="184150"/>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21" name="Google Shape;1721;p75"/>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22" name="Google Shape;1722;p75"/>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23" name="Google Shape;1723;p75"/>
          <p:cNvSpPr/>
          <p:nvPr/>
        </p:nvSpPr>
        <p:spPr>
          <a:xfrm>
            <a:off x="8772652" y="4461802"/>
            <a:ext cx="248100" cy="248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24" name="Google Shape;1724;p75"/>
          <p:cNvSpPr/>
          <p:nvPr/>
        </p:nvSpPr>
        <p:spPr>
          <a:xfrm>
            <a:off x="8081391" y="3153917"/>
            <a:ext cx="300354" cy="273050"/>
          </a:xfrm>
          <a:custGeom>
            <a:rect b="b" l="l" r="r" t="t"/>
            <a:pathLst>
              <a:path extrusionOk="0" h="273050" w="300354">
                <a:moveTo>
                  <a:pt x="157606" y="0"/>
                </a:moveTo>
                <a:lnTo>
                  <a:pt x="142239" y="0"/>
                </a:lnTo>
                <a:lnTo>
                  <a:pt x="134619" y="381"/>
                </a:lnTo>
                <a:lnTo>
                  <a:pt x="84835" y="12192"/>
                </a:lnTo>
                <a:lnTo>
                  <a:pt x="78485" y="15367"/>
                </a:lnTo>
                <a:lnTo>
                  <a:pt x="72262" y="18033"/>
                </a:lnTo>
                <a:lnTo>
                  <a:pt x="38734" y="41529"/>
                </a:lnTo>
                <a:lnTo>
                  <a:pt x="14858" y="71755"/>
                </a:lnTo>
                <a:lnTo>
                  <a:pt x="3175" y="101600"/>
                </a:lnTo>
                <a:lnTo>
                  <a:pt x="1777" y="107950"/>
                </a:lnTo>
                <a:lnTo>
                  <a:pt x="0" y="120523"/>
                </a:lnTo>
                <a:lnTo>
                  <a:pt x="0" y="134112"/>
                </a:lnTo>
                <a:lnTo>
                  <a:pt x="888" y="141350"/>
                </a:lnTo>
                <a:lnTo>
                  <a:pt x="1777" y="148081"/>
                </a:lnTo>
                <a:lnTo>
                  <a:pt x="3555" y="154431"/>
                </a:lnTo>
                <a:lnTo>
                  <a:pt x="5333" y="161162"/>
                </a:lnTo>
                <a:lnTo>
                  <a:pt x="24764" y="197357"/>
                </a:lnTo>
                <a:lnTo>
                  <a:pt x="28828" y="202819"/>
                </a:lnTo>
                <a:lnTo>
                  <a:pt x="38734" y="212725"/>
                </a:lnTo>
                <a:lnTo>
                  <a:pt x="44195" y="217677"/>
                </a:lnTo>
                <a:lnTo>
                  <a:pt x="49656" y="222250"/>
                </a:lnTo>
                <a:lnTo>
                  <a:pt x="45974" y="228981"/>
                </a:lnTo>
                <a:lnTo>
                  <a:pt x="21589" y="259714"/>
                </a:lnTo>
                <a:lnTo>
                  <a:pt x="17525" y="262381"/>
                </a:lnTo>
                <a:lnTo>
                  <a:pt x="13461" y="265175"/>
                </a:lnTo>
                <a:lnTo>
                  <a:pt x="9398" y="267843"/>
                </a:lnTo>
                <a:lnTo>
                  <a:pt x="4952" y="269620"/>
                </a:lnTo>
                <a:lnTo>
                  <a:pt x="0" y="271906"/>
                </a:lnTo>
                <a:lnTo>
                  <a:pt x="2158" y="271906"/>
                </a:lnTo>
                <a:lnTo>
                  <a:pt x="9016" y="272795"/>
                </a:lnTo>
                <a:lnTo>
                  <a:pt x="25273" y="272795"/>
                </a:lnTo>
                <a:lnTo>
                  <a:pt x="69468" y="261112"/>
                </a:lnTo>
                <a:lnTo>
                  <a:pt x="92075" y="244856"/>
                </a:lnTo>
                <a:lnTo>
                  <a:pt x="208152" y="244856"/>
                </a:lnTo>
                <a:lnTo>
                  <a:pt x="245236" y="225806"/>
                </a:lnTo>
                <a:lnTo>
                  <a:pt x="265556" y="208152"/>
                </a:lnTo>
                <a:lnTo>
                  <a:pt x="270128" y="203707"/>
                </a:lnTo>
                <a:lnTo>
                  <a:pt x="290829" y="171195"/>
                </a:lnTo>
                <a:lnTo>
                  <a:pt x="296672" y="153034"/>
                </a:lnTo>
                <a:lnTo>
                  <a:pt x="298068" y="146812"/>
                </a:lnTo>
                <a:lnTo>
                  <a:pt x="298957" y="140462"/>
                </a:lnTo>
                <a:lnTo>
                  <a:pt x="299796" y="134112"/>
                </a:lnTo>
                <a:lnTo>
                  <a:pt x="299847" y="120523"/>
                </a:lnTo>
                <a:lnTo>
                  <a:pt x="298068" y="107950"/>
                </a:lnTo>
                <a:lnTo>
                  <a:pt x="296672" y="101600"/>
                </a:lnTo>
                <a:lnTo>
                  <a:pt x="295401" y="95250"/>
                </a:lnTo>
                <a:lnTo>
                  <a:pt x="278129" y="60959"/>
                </a:lnTo>
                <a:lnTo>
                  <a:pt x="274065" y="56006"/>
                </a:lnTo>
                <a:lnTo>
                  <a:pt x="270128" y="51054"/>
                </a:lnTo>
                <a:lnTo>
                  <a:pt x="265556" y="46100"/>
                </a:lnTo>
                <a:lnTo>
                  <a:pt x="260984" y="41529"/>
                </a:lnTo>
                <a:lnTo>
                  <a:pt x="256031" y="36956"/>
                </a:lnTo>
                <a:lnTo>
                  <a:pt x="250570" y="32893"/>
                </a:lnTo>
                <a:lnTo>
                  <a:pt x="245236" y="28829"/>
                </a:lnTo>
                <a:lnTo>
                  <a:pt x="239775" y="25273"/>
                </a:lnTo>
                <a:lnTo>
                  <a:pt x="233933" y="21589"/>
                </a:lnTo>
                <a:lnTo>
                  <a:pt x="227583" y="18033"/>
                </a:lnTo>
                <a:lnTo>
                  <a:pt x="221233" y="15367"/>
                </a:lnTo>
                <a:lnTo>
                  <a:pt x="215010" y="12192"/>
                </a:lnTo>
                <a:lnTo>
                  <a:pt x="172974" y="1269"/>
                </a:lnTo>
                <a:lnTo>
                  <a:pt x="165226" y="381"/>
                </a:lnTo>
                <a:lnTo>
                  <a:pt x="157606" y="0"/>
                </a:lnTo>
                <a:close/>
              </a:path>
              <a:path extrusionOk="0" h="273050" w="300354">
                <a:moveTo>
                  <a:pt x="208152" y="244856"/>
                </a:moveTo>
                <a:lnTo>
                  <a:pt x="92075" y="244856"/>
                </a:lnTo>
                <a:lnTo>
                  <a:pt x="98805" y="247014"/>
                </a:lnTo>
                <a:lnTo>
                  <a:pt x="105663" y="249300"/>
                </a:lnTo>
                <a:lnTo>
                  <a:pt x="112902" y="250698"/>
                </a:lnTo>
                <a:lnTo>
                  <a:pt x="120141" y="251968"/>
                </a:lnTo>
                <a:lnTo>
                  <a:pt x="127380" y="253364"/>
                </a:lnTo>
                <a:lnTo>
                  <a:pt x="134619" y="254254"/>
                </a:lnTo>
                <a:lnTo>
                  <a:pt x="142239" y="254762"/>
                </a:lnTo>
                <a:lnTo>
                  <a:pt x="157606" y="254762"/>
                </a:lnTo>
                <a:lnTo>
                  <a:pt x="165226" y="254254"/>
                </a:lnTo>
                <a:lnTo>
                  <a:pt x="172974" y="253364"/>
                </a:lnTo>
                <a:lnTo>
                  <a:pt x="180212" y="251968"/>
                </a:lnTo>
                <a:lnTo>
                  <a:pt x="187451" y="250698"/>
                </a:lnTo>
                <a:lnTo>
                  <a:pt x="194690" y="248919"/>
                </a:lnTo>
                <a:lnTo>
                  <a:pt x="201422" y="247014"/>
                </a:lnTo>
                <a:lnTo>
                  <a:pt x="208152" y="244856"/>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25" name="Google Shape;1725;p75"/>
          <p:cNvSpPr/>
          <p:nvPr/>
        </p:nvSpPr>
        <p:spPr>
          <a:xfrm>
            <a:off x="1013430" y="1003648"/>
            <a:ext cx="164700" cy="1248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26" name="Google Shape;1726;p75"/>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27" name="Google Shape;1727;p75"/>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28" name="Google Shape;1728;p75"/>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29" name="Google Shape;1729;p75"/>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30" name="Google Shape;1730;p75"/>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31" name="Google Shape;1731;p75"/>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32" name="Google Shape;1732;p75"/>
          <p:cNvSpPr/>
          <p:nvPr/>
        </p:nvSpPr>
        <p:spPr>
          <a:xfrm>
            <a:off x="356958" y="1861692"/>
            <a:ext cx="331200" cy="3384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733" name="Google Shape;1733;p75"/>
          <p:cNvPicPr preferRelativeResize="0"/>
          <p:nvPr/>
        </p:nvPicPr>
        <p:blipFill>
          <a:blip r:embed="rId9">
            <a:alphaModFix/>
          </a:blip>
          <a:stretch>
            <a:fillRect/>
          </a:stretch>
        </p:blipFill>
        <p:spPr>
          <a:xfrm>
            <a:off x="2697075" y="989118"/>
            <a:ext cx="4162287" cy="324165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7" name="Shape 1737"/>
        <p:cNvGrpSpPr/>
        <p:nvPr/>
      </p:nvGrpSpPr>
      <p:grpSpPr>
        <a:xfrm>
          <a:off x="0" y="0"/>
          <a:ext cx="0" cy="0"/>
          <a:chOff x="0" y="0"/>
          <a:chExt cx="0" cy="0"/>
        </a:xfrm>
      </p:grpSpPr>
      <p:sp>
        <p:nvSpPr>
          <p:cNvPr id="1738" name="Google Shape;1738;p76"/>
          <p:cNvSpPr/>
          <p:nvPr/>
        </p:nvSpPr>
        <p:spPr>
          <a:xfrm>
            <a:off x="7663688" y="3684778"/>
            <a:ext cx="10347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39" name="Google Shape;1739;p76"/>
          <p:cNvSpPr/>
          <p:nvPr/>
        </p:nvSpPr>
        <p:spPr>
          <a:xfrm>
            <a:off x="410946" y="245745"/>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40" name="Google Shape;1740;p76"/>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41" name="Google Shape;1741;p76"/>
          <p:cNvSpPr/>
          <p:nvPr/>
        </p:nvSpPr>
        <p:spPr>
          <a:xfrm>
            <a:off x="638175" y="14400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42" name="Google Shape;1742;p76"/>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43" name="Google Shape;1743;p76"/>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44" name="Google Shape;1744;p76"/>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45" name="Google Shape;1745;p76"/>
          <p:cNvSpPr/>
          <p:nvPr/>
        </p:nvSpPr>
        <p:spPr>
          <a:xfrm>
            <a:off x="8486775" y="4585817"/>
            <a:ext cx="657225" cy="355600"/>
          </a:xfrm>
          <a:custGeom>
            <a:rect b="b" l="l" r="r" t="t"/>
            <a:pathLst>
              <a:path extrusionOk="0" h="355600" w="657225">
                <a:moveTo>
                  <a:pt x="0" y="0"/>
                </a:moveTo>
                <a:lnTo>
                  <a:pt x="203580" y="355053"/>
                </a:lnTo>
                <a:lnTo>
                  <a:pt x="616203" y="355053"/>
                </a:lnTo>
                <a:lnTo>
                  <a:pt x="657225" y="283556"/>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46" name="Google Shape;1746;p76"/>
          <p:cNvSpPr/>
          <p:nvPr/>
        </p:nvSpPr>
        <p:spPr>
          <a:xfrm>
            <a:off x="8486775" y="4230776"/>
            <a:ext cx="657225" cy="355600"/>
          </a:xfrm>
          <a:custGeom>
            <a:rect b="b" l="l" r="r" t="t"/>
            <a:pathLst>
              <a:path extrusionOk="0" h="355600" w="657225">
                <a:moveTo>
                  <a:pt x="657225" y="71495"/>
                </a:moveTo>
                <a:lnTo>
                  <a:pt x="616203" y="0"/>
                </a:lnTo>
                <a:lnTo>
                  <a:pt x="203580" y="0"/>
                </a:lnTo>
                <a:lnTo>
                  <a:pt x="0" y="35504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47" name="Google Shape;1747;p76"/>
          <p:cNvSpPr/>
          <p:nvPr/>
        </p:nvSpPr>
        <p:spPr>
          <a:xfrm>
            <a:off x="8124825" y="4615700"/>
            <a:ext cx="429259" cy="371475"/>
          </a:xfrm>
          <a:custGeom>
            <a:rect b="b" l="l" r="r" t="t"/>
            <a:pathLst>
              <a:path extrusionOk="0" h="371475" w="429259">
                <a:moveTo>
                  <a:pt x="322325" y="0"/>
                </a:moveTo>
                <a:lnTo>
                  <a:pt x="106425" y="0"/>
                </a:lnTo>
                <a:lnTo>
                  <a:pt x="0" y="185546"/>
                </a:lnTo>
                <a:lnTo>
                  <a:pt x="106425" y="371093"/>
                </a:lnTo>
                <a:lnTo>
                  <a:pt x="322325" y="371093"/>
                </a:lnTo>
                <a:lnTo>
                  <a:pt x="428751" y="185546"/>
                </a:lnTo>
                <a:lnTo>
                  <a:pt x="322325"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48" name="Google Shape;1748;p76"/>
          <p:cNvSpPr/>
          <p:nvPr/>
        </p:nvSpPr>
        <p:spPr>
          <a:xfrm>
            <a:off x="7821294" y="2935351"/>
            <a:ext cx="820420" cy="709929"/>
          </a:xfrm>
          <a:custGeom>
            <a:rect b="b" l="l" r="r" t="t"/>
            <a:pathLst>
              <a:path extrusionOk="0" h="709929" w="820420">
                <a:moveTo>
                  <a:pt x="616457" y="0"/>
                </a:moveTo>
                <a:lnTo>
                  <a:pt x="203580" y="0"/>
                </a:lnTo>
                <a:lnTo>
                  <a:pt x="0" y="354965"/>
                </a:lnTo>
                <a:lnTo>
                  <a:pt x="203580" y="709803"/>
                </a:lnTo>
                <a:lnTo>
                  <a:pt x="616457" y="709803"/>
                </a:lnTo>
                <a:lnTo>
                  <a:pt x="819911" y="354965"/>
                </a:lnTo>
                <a:lnTo>
                  <a:pt x="61645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49" name="Google Shape;1749;p76"/>
          <p:cNvSpPr/>
          <p:nvPr/>
        </p:nvSpPr>
        <p:spPr>
          <a:xfrm>
            <a:off x="8486775" y="3512184"/>
            <a:ext cx="358775" cy="310514"/>
          </a:xfrm>
          <a:custGeom>
            <a:rect b="b" l="l" r="r" t="t"/>
            <a:pathLst>
              <a:path extrusionOk="0" h="310514" w="358775">
                <a:moveTo>
                  <a:pt x="0" y="155193"/>
                </a:moveTo>
                <a:lnTo>
                  <a:pt x="89026" y="310514"/>
                </a:lnTo>
                <a:lnTo>
                  <a:pt x="269748" y="310514"/>
                </a:lnTo>
                <a:lnTo>
                  <a:pt x="358775" y="155193"/>
                </a:lnTo>
                <a:lnTo>
                  <a:pt x="269748" y="0"/>
                </a:lnTo>
                <a:lnTo>
                  <a:pt x="89026" y="0"/>
                </a:lnTo>
                <a:lnTo>
                  <a:pt x="0" y="155193"/>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50" name="Google Shape;1750;p76"/>
          <p:cNvSpPr/>
          <p:nvPr/>
        </p:nvSpPr>
        <p:spPr>
          <a:xfrm>
            <a:off x="1729867" y="184150"/>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51" name="Google Shape;1751;p76"/>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52" name="Google Shape;1752;p76"/>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53" name="Google Shape;1753;p76"/>
          <p:cNvSpPr/>
          <p:nvPr/>
        </p:nvSpPr>
        <p:spPr>
          <a:xfrm>
            <a:off x="8772652" y="4461802"/>
            <a:ext cx="248100" cy="248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54" name="Google Shape;1754;p76"/>
          <p:cNvSpPr/>
          <p:nvPr/>
        </p:nvSpPr>
        <p:spPr>
          <a:xfrm>
            <a:off x="8081391" y="3153917"/>
            <a:ext cx="300354" cy="273050"/>
          </a:xfrm>
          <a:custGeom>
            <a:rect b="b" l="l" r="r" t="t"/>
            <a:pathLst>
              <a:path extrusionOk="0" h="273050" w="300354">
                <a:moveTo>
                  <a:pt x="157606" y="0"/>
                </a:moveTo>
                <a:lnTo>
                  <a:pt x="142239" y="0"/>
                </a:lnTo>
                <a:lnTo>
                  <a:pt x="134619" y="381"/>
                </a:lnTo>
                <a:lnTo>
                  <a:pt x="84835" y="12192"/>
                </a:lnTo>
                <a:lnTo>
                  <a:pt x="78485" y="15367"/>
                </a:lnTo>
                <a:lnTo>
                  <a:pt x="72262" y="18033"/>
                </a:lnTo>
                <a:lnTo>
                  <a:pt x="38734" y="41529"/>
                </a:lnTo>
                <a:lnTo>
                  <a:pt x="14858" y="71755"/>
                </a:lnTo>
                <a:lnTo>
                  <a:pt x="3175" y="101600"/>
                </a:lnTo>
                <a:lnTo>
                  <a:pt x="1777" y="107950"/>
                </a:lnTo>
                <a:lnTo>
                  <a:pt x="0" y="120523"/>
                </a:lnTo>
                <a:lnTo>
                  <a:pt x="0" y="134112"/>
                </a:lnTo>
                <a:lnTo>
                  <a:pt x="888" y="141350"/>
                </a:lnTo>
                <a:lnTo>
                  <a:pt x="1777" y="148081"/>
                </a:lnTo>
                <a:lnTo>
                  <a:pt x="3555" y="154431"/>
                </a:lnTo>
                <a:lnTo>
                  <a:pt x="5333" y="161162"/>
                </a:lnTo>
                <a:lnTo>
                  <a:pt x="24764" y="197357"/>
                </a:lnTo>
                <a:lnTo>
                  <a:pt x="28828" y="202819"/>
                </a:lnTo>
                <a:lnTo>
                  <a:pt x="38734" y="212725"/>
                </a:lnTo>
                <a:lnTo>
                  <a:pt x="44195" y="217677"/>
                </a:lnTo>
                <a:lnTo>
                  <a:pt x="49656" y="222250"/>
                </a:lnTo>
                <a:lnTo>
                  <a:pt x="45974" y="228981"/>
                </a:lnTo>
                <a:lnTo>
                  <a:pt x="21589" y="259714"/>
                </a:lnTo>
                <a:lnTo>
                  <a:pt x="17525" y="262381"/>
                </a:lnTo>
                <a:lnTo>
                  <a:pt x="13461" y="265175"/>
                </a:lnTo>
                <a:lnTo>
                  <a:pt x="9398" y="267843"/>
                </a:lnTo>
                <a:lnTo>
                  <a:pt x="4952" y="269620"/>
                </a:lnTo>
                <a:lnTo>
                  <a:pt x="0" y="271906"/>
                </a:lnTo>
                <a:lnTo>
                  <a:pt x="2158" y="271906"/>
                </a:lnTo>
                <a:lnTo>
                  <a:pt x="9016" y="272795"/>
                </a:lnTo>
                <a:lnTo>
                  <a:pt x="25273" y="272795"/>
                </a:lnTo>
                <a:lnTo>
                  <a:pt x="69468" y="261112"/>
                </a:lnTo>
                <a:lnTo>
                  <a:pt x="92075" y="244856"/>
                </a:lnTo>
                <a:lnTo>
                  <a:pt x="208152" y="244856"/>
                </a:lnTo>
                <a:lnTo>
                  <a:pt x="245236" y="225806"/>
                </a:lnTo>
                <a:lnTo>
                  <a:pt x="265556" y="208152"/>
                </a:lnTo>
                <a:lnTo>
                  <a:pt x="270128" y="203707"/>
                </a:lnTo>
                <a:lnTo>
                  <a:pt x="290829" y="171195"/>
                </a:lnTo>
                <a:lnTo>
                  <a:pt x="296672" y="153034"/>
                </a:lnTo>
                <a:lnTo>
                  <a:pt x="298068" y="146812"/>
                </a:lnTo>
                <a:lnTo>
                  <a:pt x="298957" y="140462"/>
                </a:lnTo>
                <a:lnTo>
                  <a:pt x="299796" y="134112"/>
                </a:lnTo>
                <a:lnTo>
                  <a:pt x="299847" y="120523"/>
                </a:lnTo>
                <a:lnTo>
                  <a:pt x="298068" y="107950"/>
                </a:lnTo>
                <a:lnTo>
                  <a:pt x="296672" y="101600"/>
                </a:lnTo>
                <a:lnTo>
                  <a:pt x="295401" y="95250"/>
                </a:lnTo>
                <a:lnTo>
                  <a:pt x="278129" y="60959"/>
                </a:lnTo>
                <a:lnTo>
                  <a:pt x="274065" y="56006"/>
                </a:lnTo>
                <a:lnTo>
                  <a:pt x="270128" y="51054"/>
                </a:lnTo>
                <a:lnTo>
                  <a:pt x="265556" y="46100"/>
                </a:lnTo>
                <a:lnTo>
                  <a:pt x="260984" y="41529"/>
                </a:lnTo>
                <a:lnTo>
                  <a:pt x="256031" y="36956"/>
                </a:lnTo>
                <a:lnTo>
                  <a:pt x="250570" y="32893"/>
                </a:lnTo>
                <a:lnTo>
                  <a:pt x="245236" y="28829"/>
                </a:lnTo>
                <a:lnTo>
                  <a:pt x="239775" y="25273"/>
                </a:lnTo>
                <a:lnTo>
                  <a:pt x="233933" y="21589"/>
                </a:lnTo>
                <a:lnTo>
                  <a:pt x="227583" y="18033"/>
                </a:lnTo>
                <a:lnTo>
                  <a:pt x="221233" y="15367"/>
                </a:lnTo>
                <a:lnTo>
                  <a:pt x="215010" y="12192"/>
                </a:lnTo>
                <a:lnTo>
                  <a:pt x="172974" y="1269"/>
                </a:lnTo>
                <a:lnTo>
                  <a:pt x="165226" y="381"/>
                </a:lnTo>
                <a:lnTo>
                  <a:pt x="157606" y="0"/>
                </a:lnTo>
                <a:close/>
              </a:path>
              <a:path extrusionOk="0" h="273050" w="300354">
                <a:moveTo>
                  <a:pt x="208152" y="244856"/>
                </a:moveTo>
                <a:lnTo>
                  <a:pt x="92075" y="244856"/>
                </a:lnTo>
                <a:lnTo>
                  <a:pt x="98805" y="247014"/>
                </a:lnTo>
                <a:lnTo>
                  <a:pt x="105663" y="249300"/>
                </a:lnTo>
                <a:lnTo>
                  <a:pt x="112902" y="250698"/>
                </a:lnTo>
                <a:lnTo>
                  <a:pt x="120141" y="251968"/>
                </a:lnTo>
                <a:lnTo>
                  <a:pt x="127380" y="253364"/>
                </a:lnTo>
                <a:lnTo>
                  <a:pt x="134619" y="254254"/>
                </a:lnTo>
                <a:lnTo>
                  <a:pt x="142239" y="254762"/>
                </a:lnTo>
                <a:lnTo>
                  <a:pt x="157606" y="254762"/>
                </a:lnTo>
                <a:lnTo>
                  <a:pt x="165226" y="254254"/>
                </a:lnTo>
                <a:lnTo>
                  <a:pt x="172974" y="253364"/>
                </a:lnTo>
                <a:lnTo>
                  <a:pt x="180212" y="251968"/>
                </a:lnTo>
                <a:lnTo>
                  <a:pt x="187451" y="250698"/>
                </a:lnTo>
                <a:lnTo>
                  <a:pt x="194690" y="248919"/>
                </a:lnTo>
                <a:lnTo>
                  <a:pt x="201422" y="247014"/>
                </a:lnTo>
                <a:lnTo>
                  <a:pt x="208152" y="244856"/>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55" name="Google Shape;1755;p76"/>
          <p:cNvSpPr/>
          <p:nvPr/>
        </p:nvSpPr>
        <p:spPr>
          <a:xfrm>
            <a:off x="1013430" y="1003648"/>
            <a:ext cx="164700" cy="1248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56" name="Google Shape;1756;p76"/>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57" name="Google Shape;1757;p76"/>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58" name="Google Shape;1758;p76"/>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59" name="Google Shape;1759;p76"/>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60" name="Google Shape;1760;p76"/>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61" name="Google Shape;1761;p76"/>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62" name="Google Shape;1762;p76"/>
          <p:cNvSpPr/>
          <p:nvPr/>
        </p:nvSpPr>
        <p:spPr>
          <a:xfrm>
            <a:off x="356958" y="1861692"/>
            <a:ext cx="331200" cy="3384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763" name="Google Shape;1763;p76"/>
          <p:cNvPicPr preferRelativeResize="0"/>
          <p:nvPr/>
        </p:nvPicPr>
        <p:blipFill>
          <a:blip r:embed="rId9">
            <a:alphaModFix/>
          </a:blip>
          <a:stretch>
            <a:fillRect/>
          </a:stretch>
        </p:blipFill>
        <p:spPr>
          <a:xfrm>
            <a:off x="1734175" y="1571625"/>
            <a:ext cx="5715000" cy="20002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767" name="Shape 1767"/>
        <p:cNvGrpSpPr/>
        <p:nvPr/>
      </p:nvGrpSpPr>
      <p:grpSpPr>
        <a:xfrm>
          <a:off x="0" y="0"/>
          <a:ext cx="0" cy="0"/>
          <a:chOff x="0" y="0"/>
          <a:chExt cx="0" cy="0"/>
        </a:xfrm>
      </p:grpSpPr>
      <p:sp>
        <p:nvSpPr>
          <p:cNvPr id="1768" name="Google Shape;1768;p77"/>
          <p:cNvSpPr/>
          <p:nvPr/>
        </p:nvSpPr>
        <p:spPr>
          <a:xfrm>
            <a:off x="0" y="19425"/>
            <a:ext cx="9144000" cy="5143500"/>
          </a:xfrm>
          <a:custGeom>
            <a:rect b="b" l="l" r="r" t="t"/>
            <a:pathLst>
              <a:path extrusionOk="0" h="5143500" w="9144000">
                <a:moveTo>
                  <a:pt x="0" y="5143500"/>
                </a:moveTo>
                <a:lnTo>
                  <a:pt x="9144000" y="5143500"/>
                </a:lnTo>
                <a:lnTo>
                  <a:pt x="9144000" y="0"/>
                </a:lnTo>
                <a:lnTo>
                  <a:pt x="0" y="0"/>
                </a:lnTo>
                <a:lnTo>
                  <a:pt x="0" y="5143500"/>
                </a:lnTo>
                <a:close/>
              </a:path>
            </a:pathLst>
          </a:custGeom>
          <a:solidFill>
            <a:srgbClr val="0D293B"/>
          </a:solid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t/>
            </a:r>
            <a:endParaRPr b="1" sz="3200">
              <a:solidFill>
                <a:srgbClr val="18BAD4"/>
              </a:solidFill>
              <a:latin typeface="Georgia"/>
              <a:ea typeface="Georgia"/>
              <a:cs typeface="Georgia"/>
              <a:sym typeface="Georgia"/>
            </a:endParaRPr>
          </a:p>
        </p:txBody>
      </p:sp>
      <p:sp>
        <p:nvSpPr>
          <p:cNvPr id="1769" name="Google Shape;1769;p77"/>
          <p:cNvSpPr/>
          <p:nvPr/>
        </p:nvSpPr>
        <p:spPr>
          <a:xfrm>
            <a:off x="0" y="619125"/>
            <a:ext cx="9396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70" name="Google Shape;1770;p77"/>
          <p:cNvSpPr/>
          <p:nvPr/>
        </p:nvSpPr>
        <p:spPr>
          <a:xfrm>
            <a:off x="410946" y="1993900"/>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71" name="Google Shape;1771;p77"/>
          <p:cNvSpPr/>
          <p:nvPr/>
        </p:nvSpPr>
        <p:spPr>
          <a:xfrm>
            <a:off x="0" y="2811526"/>
            <a:ext cx="696595" cy="710564"/>
          </a:xfrm>
          <a:custGeom>
            <a:rect b="b" l="l" r="r" t="t"/>
            <a:pathLst>
              <a:path extrusionOk="0" h="710564" w="696595">
                <a:moveTo>
                  <a:pt x="0" y="571006"/>
                </a:moveTo>
                <a:lnTo>
                  <a:pt x="79816" y="710184"/>
                </a:lnTo>
                <a:lnTo>
                  <a:pt x="492429" y="710184"/>
                </a:lnTo>
                <a:lnTo>
                  <a:pt x="696074" y="355092"/>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72" name="Google Shape;1772;p77"/>
          <p:cNvSpPr/>
          <p:nvPr/>
        </p:nvSpPr>
        <p:spPr>
          <a:xfrm>
            <a:off x="638175" y="31926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73" name="Google Shape;1773;p77"/>
          <p:cNvSpPr/>
          <p:nvPr/>
        </p:nvSpPr>
        <p:spPr>
          <a:xfrm>
            <a:off x="752475" y="1201800"/>
            <a:ext cx="820419" cy="710564"/>
          </a:xfrm>
          <a:custGeom>
            <a:rect b="b" l="l" r="r" t="t"/>
            <a:pathLst>
              <a:path extrusionOk="0" h="710564" w="820419">
                <a:moveTo>
                  <a:pt x="0" y="355091"/>
                </a:moveTo>
                <a:lnTo>
                  <a:pt x="203644" y="710057"/>
                </a:lnTo>
                <a:lnTo>
                  <a:pt x="616204" y="710057"/>
                </a:lnTo>
                <a:lnTo>
                  <a:pt x="819912" y="355091"/>
                </a:lnTo>
                <a:lnTo>
                  <a:pt x="616204" y="0"/>
                </a:lnTo>
                <a:lnTo>
                  <a:pt x="203644" y="0"/>
                </a:lnTo>
                <a:lnTo>
                  <a:pt x="0" y="355091"/>
                </a:lnTo>
                <a:close/>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74" name="Google Shape;1774;p77"/>
          <p:cNvSpPr/>
          <p:nvPr/>
        </p:nvSpPr>
        <p:spPr>
          <a:xfrm>
            <a:off x="657225" y="4380179"/>
            <a:ext cx="359409" cy="310514"/>
          </a:xfrm>
          <a:custGeom>
            <a:rect b="b" l="l" r="r" t="t"/>
            <a:pathLst>
              <a:path extrusionOk="0" h="310514" w="359409">
                <a:moveTo>
                  <a:pt x="269747" y="0"/>
                </a:moveTo>
                <a:lnTo>
                  <a:pt x="89039" y="0"/>
                </a:lnTo>
                <a:lnTo>
                  <a:pt x="0" y="155244"/>
                </a:lnTo>
                <a:lnTo>
                  <a:pt x="89039" y="310489"/>
                </a:lnTo>
                <a:lnTo>
                  <a:pt x="269747" y="310489"/>
                </a:lnTo>
                <a:lnTo>
                  <a:pt x="358800" y="155244"/>
                </a:lnTo>
                <a:lnTo>
                  <a:pt x="269747"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75" name="Google Shape;1775;p77"/>
          <p:cNvSpPr/>
          <p:nvPr/>
        </p:nvSpPr>
        <p:spPr>
          <a:xfrm>
            <a:off x="986853" y="1517522"/>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76" name="Google Shape;1776;p77"/>
          <p:cNvSpPr/>
          <p:nvPr/>
        </p:nvSpPr>
        <p:spPr>
          <a:xfrm>
            <a:off x="1081277" y="1394586"/>
            <a:ext cx="257175" cy="325119"/>
          </a:xfrm>
          <a:custGeom>
            <a:rect b="b" l="l" r="r" t="t"/>
            <a:pathLst>
              <a:path extrusionOk="0" h="325119" w="257175">
                <a:moveTo>
                  <a:pt x="132194" y="0"/>
                </a:moveTo>
                <a:lnTo>
                  <a:pt x="104127" y="30607"/>
                </a:lnTo>
                <a:lnTo>
                  <a:pt x="100050" y="42290"/>
                </a:lnTo>
                <a:lnTo>
                  <a:pt x="84226" y="77088"/>
                </a:lnTo>
                <a:lnTo>
                  <a:pt x="52565" y="109727"/>
                </a:lnTo>
                <a:lnTo>
                  <a:pt x="30124" y="130175"/>
                </a:lnTo>
                <a:lnTo>
                  <a:pt x="0" y="130175"/>
                </a:lnTo>
                <a:lnTo>
                  <a:pt x="0" y="280670"/>
                </a:lnTo>
                <a:lnTo>
                  <a:pt x="31648" y="280670"/>
                </a:lnTo>
                <a:lnTo>
                  <a:pt x="41859" y="285750"/>
                </a:lnTo>
                <a:lnTo>
                  <a:pt x="56134" y="291973"/>
                </a:lnTo>
                <a:lnTo>
                  <a:pt x="94945" y="306704"/>
                </a:lnTo>
                <a:lnTo>
                  <a:pt x="150063" y="321563"/>
                </a:lnTo>
                <a:lnTo>
                  <a:pt x="180174" y="324612"/>
                </a:lnTo>
                <a:lnTo>
                  <a:pt x="196469" y="324612"/>
                </a:lnTo>
                <a:lnTo>
                  <a:pt x="233299" y="310768"/>
                </a:lnTo>
                <a:lnTo>
                  <a:pt x="234822" y="296037"/>
                </a:lnTo>
                <a:lnTo>
                  <a:pt x="234315" y="292480"/>
                </a:lnTo>
                <a:lnTo>
                  <a:pt x="233299" y="289433"/>
                </a:lnTo>
                <a:lnTo>
                  <a:pt x="231266" y="286258"/>
                </a:lnTo>
                <a:lnTo>
                  <a:pt x="228219" y="283717"/>
                </a:lnTo>
                <a:lnTo>
                  <a:pt x="230759" y="283210"/>
                </a:lnTo>
                <a:lnTo>
                  <a:pt x="243966" y="250571"/>
                </a:lnTo>
                <a:lnTo>
                  <a:pt x="243966" y="245999"/>
                </a:lnTo>
                <a:lnTo>
                  <a:pt x="243459" y="243459"/>
                </a:lnTo>
                <a:lnTo>
                  <a:pt x="242443" y="241426"/>
                </a:lnTo>
                <a:lnTo>
                  <a:pt x="239903" y="237871"/>
                </a:lnTo>
                <a:lnTo>
                  <a:pt x="238378" y="236347"/>
                </a:lnTo>
                <a:lnTo>
                  <a:pt x="236855" y="234696"/>
                </a:lnTo>
                <a:lnTo>
                  <a:pt x="251078" y="202057"/>
                </a:lnTo>
                <a:lnTo>
                  <a:pt x="251078" y="196976"/>
                </a:lnTo>
                <a:lnTo>
                  <a:pt x="250571" y="194437"/>
                </a:lnTo>
                <a:lnTo>
                  <a:pt x="248538" y="190373"/>
                </a:lnTo>
                <a:lnTo>
                  <a:pt x="245490" y="187325"/>
                </a:lnTo>
                <a:lnTo>
                  <a:pt x="243459" y="185800"/>
                </a:lnTo>
                <a:lnTo>
                  <a:pt x="245490" y="185165"/>
                </a:lnTo>
                <a:lnTo>
                  <a:pt x="254127" y="173989"/>
                </a:lnTo>
                <a:lnTo>
                  <a:pt x="254762" y="171450"/>
                </a:lnTo>
                <a:lnTo>
                  <a:pt x="256794" y="153035"/>
                </a:lnTo>
                <a:lnTo>
                  <a:pt x="255778" y="147954"/>
                </a:lnTo>
                <a:lnTo>
                  <a:pt x="253746" y="143890"/>
                </a:lnTo>
                <a:lnTo>
                  <a:pt x="206756" y="128015"/>
                </a:lnTo>
                <a:lnTo>
                  <a:pt x="132194" y="122936"/>
                </a:lnTo>
                <a:lnTo>
                  <a:pt x="135762" y="116839"/>
                </a:lnTo>
                <a:lnTo>
                  <a:pt x="148018" y="77088"/>
                </a:lnTo>
                <a:lnTo>
                  <a:pt x="152615" y="32130"/>
                </a:lnTo>
                <a:lnTo>
                  <a:pt x="152615" y="16763"/>
                </a:lnTo>
                <a:lnTo>
                  <a:pt x="136296" y="508"/>
                </a:lnTo>
                <a:lnTo>
                  <a:pt x="1321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77" name="Google Shape;1777;p77"/>
          <p:cNvSpPr/>
          <p:nvPr/>
        </p:nvSpPr>
        <p:spPr>
          <a:xfrm>
            <a:off x="203193" y="3022726"/>
            <a:ext cx="166370" cy="288289"/>
          </a:xfrm>
          <a:custGeom>
            <a:rect b="b" l="l" r="r" t="t"/>
            <a:pathLst>
              <a:path extrusionOk="0" h="288289" w="166370">
                <a:moveTo>
                  <a:pt x="147847" y="0"/>
                </a:moveTo>
                <a:lnTo>
                  <a:pt x="18028" y="0"/>
                </a:lnTo>
                <a:lnTo>
                  <a:pt x="14256" y="381"/>
                </a:lnTo>
                <a:lnTo>
                  <a:pt x="0" y="270637"/>
                </a:lnTo>
                <a:lnTo>
                  <a:pt x="260" y="273431"/>
                </a:lnTo>
                <a:lnTo>
                  <a:pt x="18028" y="287781"/>
                </a:lnTo>
                <a:lnTo>
                  <a:pt x="147847" y="287781"/>
                </a:lnTo>
                <a:lnTo>
                  <a:pt x="165685" y="272669"/>
                </a:lnTo>
                <a:lnTo>
                  <a:pt x="82937" y="272669"/>
                </a:lnTo>
                <a:lnTo>
                  <a:pt x="80550" y="272415"/>
                </a:lnTo>
                <a:lnTo>
                  <a:pt x="70974" y="260731"/>
                </a:lnTo>
                <a:lnTo>
                  <a:pt x="71329" y="258318"/>
                </a:lnTo>
                <a:lnTo>
                  <a:pt x="82937" y="248793"/>
                </a:lnTo>
                <a:lnTo>
                  <a:pt x="165970" y="248793"/>
                </a:lnTo>
                <a:lnTo>
                  <a:pt x="165970" y="233806"/>
                </a:lnTo>
                <a:lnTo>
                  <a:pt x="18028" y="233806"/>
                </a:lnTo>
                <a:lnTo>
                  <a:pt x="18028" y="35941"/>
                </a:lnTo>
                <a:lnTo>
                  <a:pt x="165970" y="35941"/>
                </a:lnTo>
                <a:lnTo>
                  <a:pt x="165970" y="21590"/>
                </a:lnTo>
                <a:lnTo>
                  <a:pt x="77819" y="21590"/>
                </a:lnTo>
                <a:lnTo>
                  <a:pt x="76092" y="21209"/>
                </a:lnTo>
                <a:lnTo>
                  <a:pt x="75076" y="20574"/>
                </a:lnTo>
                <a:lnTo>
                  <a:pt x="74047" y="19177"/>
                </a:lnTo>
                <a:lnTo>
                  <a:pt x="73717" y="17780"/>
                </a:lnTo>
                <a:lnTo>
                  <a:pt x="74047" y="16129"/>
                </a:lnTo>
                <a:lnTo>
                  <a:pt x="76092" y="14097"/>
                </a:lnTo>
                <a:lnTo>
                  <a:pt x="77819" y="13716"/>
                </a:lnTo>
                <a:lnTo>
                  <a:pt x="165419" y="13716"/>
                </a:lnTo>
                <a:lnTo>
                  <a:pt x="164598" y="11049"/>
                </a:lnTo>
                <a:lnTo>
                  <a:pt x="151619" y="381"/>
                </a:lnTo>
                <a:lnTo>
                  <a:pt x="147847" y="0"/>
                </a:lnTo>
                <a:close/>
              </a:path>
              <a:path extrusionOk="0" h="288289"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89" w="166370">
                <a:moveTo>
                  <a:pt x="165970" y="35941"/>
                </a:moveTo>
                <a:lnTo>
                  <a:pt x="147847" y="35941"/>
                </a:lnTo>
                <a:lnTo>
                  <a:pt x="147847" y="233806"/>
                </a:lnTo>
                <a:lnTo>
                  <a:pt x="165970" y="233806"/>
                </a:lnTo>
                <a:lnTo>
                  <a:pt x="165970" y="35941"/>
                </a:lnTo>
                <a:close/>
              </a:path>
              <a:path extrusionOk="0" h="288289" w="166370">
                <a:moveTo>
                  <a:pt x="165419" y="13716"/>
                </a:moveTo>
                <a:lnTo>
                  <a:pt x="88055" y="13716"/>
                </a:lnTo>
                <a:lnTo>
                  <a:pt x="89770" y="14097"/>
                </a:lnTo>
                <a:lnTo>
                  <a:pt x="91815" y="16129"/>
                </a:lnTo>
                <a:lnTo>
                  <a:pt x="92157" y="17780"/>
                </a:lnTo>
                <a:lnTo>
                  <a:pt x="91815" y="19177"/>
                </a:lnTo>
                <a:lnTo>
                  <a:pt x="90799" y="20574"/>
                </a:lnTo>
                <a:lnTo>
                  <a:pt x="89770" y="21209"/>
                </a:lnTo>
                <a:lnTo>
                  <a:pt x="88055" y="21590"/>
                </a:lnTo>
                <a:lnTo>
                  <a:pt x="165970" y="21590"/>
                </a:lnTo>
                <a:lnTo>
                  <a:pt x="165934" y="17780"/>
                </a:lnTo>
                <a:lnTo>
                  <a:pt x="165614" y="14350"/>
                </a:lnTo>
                <a:lnTo>
                  <a:pt x="165419" y="13716"/>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78" name="Google Shape;1778;p77"/>
          <p:cNvSpPr/>
          <p:nvPr/>
        </p:nvSpPr>
        <p:spPr>
          <a:xfrm>
            <a:off x="353563" y="1007118"/>
            <a:ext cx="121200" cy="269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79" name="Google Shape;1779;p77"/>
          <p:cNvSpPr/>
          <p:nvPr/>
        </p:nvSpPr>
        <p:spPr>
          <a:xfrm>
            <a:off x="295732" y="877697"/>
            <a:ext cx="247650" cy="296544"/>
          </a:xfrm>
          <a:custGeom>
            <a:rect b="b" l="l" r="r" t="t"/>
            <a:pathLst>
              <a:path extrusionOk="0" h="296544" w="247650">
                <a:moveTo>
                  <a:pt x="172986" y="296163"/>
                </a:moveTo>
                <a:lnTo>
                  <a:pt x="175933" y="283210"/>
                </a:lnTo>
                <a:lnTo>
                  <a:pt x="180022" y="270890"/>
                </a:lnTo>
                <a:lnTo>
                  <a:pt x="201714" y="228726"/>
                </a:lnTo>
                <a:lnTo>
                  <a:pt x="214617" y="209930"/>
                </a:lnTo>
                <a:lnTo>
                  <a:pt x="221068" y="200532"/>
                </a:lnTo>
                <a:lnTo>
                  <a:pt x="241592" y="160654"/>
                </a:lnTo>
                <a:lnTo>
                  <a:pt x="246862" y="130175"/>
                </a:lnTo>
                <a:lnTo>
                  <a:pt x="247459" y="123698"/>
                </a:lnTo>
                <a:lnTo>
                  <a:pt x="246278" y="110870"/>
                </a:lnTo>
                <a:lnTo>
                  <a:pt x="244525" y="98551"/>
                </a:lnTo>
                <a:lnTo>
                  <a:pt x="226352" y="54610"/>
                </a:lnTo>
                <a:lnTo>
                  <a:pt x="192925" y="21208"/>
                </a:lnTo>
                <a:lnTo>
                  <a:pt x="148361" y="2412"/>
                </a:lnTo>
                <a:lnTo>
                  <a:pt x="123723" y="0"/>
                </a:lnTo>
                <a:lnTo>
                  <a:pt x="75641" y="10032"/>
                </a:lnTo>
                <a:lnTo>
                  <a:pt x="36347" y="36322"/>
                </a:lnTo>
                <a:lnTo>
                  <a:pt x="9969" y="75691"/>
                </a:lnTo>
                <a:lnTo>
                  <a:pt x="0" y="123698"/>
                </a:lnTo>
                <a:lnTo>
                  <a:pt x="9969" y="171195"/>
                </a:lnTo>
                <a:lnTo>
                  <a:pt x="32842" y="209930"/>
                </a:lnTo>
                <a:lnTo>
                  <a:pt x="45745" y="228726"/>
                </a:lnTo>
                <a:lnTo>
                  <a:pt x="51587" y="238632"/>
                </a:lnTo>
                <a:lnTo>
                  <a:pt x="57467" y="248665"/>
                </a:lnTo>
                <a:lnTo>
                  <a:pt x="62737" y="259206"/>
                </a:lnTo>
                <a:lnTo>
                  <a:pt x="67436" y="270890"/>
                </a:lnTo>
                <a:lnTo>
                  <a:pt x="71526" y="283210"/>
                </a:lnTo>
                <a:lnTo>
                  <a:pt x="74472" y="296163"/>
                </a:lnTo>
              </a:path>
            </a:pathLst>
          </a:custGeom>
          <a:noFill/>
          <a:ln cap="flat" cmpd="sng" w="12150">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80" name="Google Shape;1780;p77"/>
          <p:cNvSpPr/>
          <p:nvPr/>
        </p:nvSpPr>
        <p:spPr>
          <a:xfrm>
            <a:off x="369984" y="1001276"/>
            <a:ext cx="115500" cy="180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81" name="Google Shape;1781;p77"/>
          <p:cNvSpPr/>
          <p:nvPr/>
        </p:nvSpPr>
        <p:spPr>
          <a:xfrm>
            <a:off x="1229486" y="3310509"/>
            <a:ext cx="264794" cy="264795"/>
          </a:xfrm>
          <a:custGeom>
            <a:rect b="b" l="l" r="r" t="t"/>
            <a:pathLst>
              <a:path extrusionOk="0" h="264795" w="264794">
                <a:moveTo>
                  <a:pt x="132079" y="0"/>
                </a:moveTo>
                <a:lnTo>
                  <a:pt x="125349" y="508"/>
                </a:lnTo>
                <a:lnTo>
                  <a:pt x="118744" y="1016"/>
                </a:lnTo>
                <a:lnTo>
                  <a:pt x="112013" y="1524"/>
                </a:lnTo>
                <a:lnTo>
                  <a:pt x="105409" y="3048"/>
                </a:lnTo>
                <a:lnTo>
                  <a:pt x="99313" y="4572"/>
                </a:lnTo>
                <a:lnTo>
                  <a:pt x="93090" y="6096"/>
                </a:lnTo>
                <a:lnTo>
                  <a:pt x="86994" y="8128"/>
                </a:lnTo>
                <a:lnTo>
                  <a:pt x="80899" y="10668"/>
                </a:lnTo>
                <a:lnTo>
                  <a:pt x="74675" y="13335"/>
                </a:lnTo>
                <a:lnTo>
                  <a:pt x="69087" y="16383"/>
                </a:lnTo>
                <a:lnTo>
                  <a:pt x="63500" y="19431"/>
                </a:lnTo>
                <a:lnTo>
                  <a:pt x="30187" y="48133"/>
                </a:lnTo>
                <a:lnTo>
                  <a:pt x="15862" y="69596"/>
                </a:lnTo>
                <a:lnTo>
                  <a:pt x="12788" y="75184"/>
                </a:lnTo>
                <a:lnTo>
                  <a:pt x="10236" y="80899"/>
                </a:lnTo>
                <a:lnTo>
                  <a:pt x="8191" y="86995"/>
                </a:lnTo>
                <a:lnTo>
                  <a:pt x="6134" y="93091"/>
                </a:lnTo>
                <a:lnTo>
                  <a:pt x="0" y="125349"/>
                </a:lnTo>
                <a:lnTo>
                  <a:pt x="0" y="132461"/>
                </a:lnTo>
                <a:lnTo>
                  <a:pt x="0" y="139192"/>
                </a:lnTo>
                <a:lnTo>
                  <a:pt x="520" y="145796"/>
                </a:lnTo>
                <a:lnTo>
                  <a:pt x="10236" y="183642"/>
                </a:lnTo>
                <a:lnTo>
                  <a:pt x="15862" y="195453"/>
                </a:lnTo>
                <a:lnTo>
                  <a:pt x="18922" y="201041"/>
                </a:lnTo>
                <a:lnTo>
                  <a:pt x="48132" y="234315"/>
                </a:lnTo>
                <a:lnTo>
                  <a:pt x="69087" y="248666"/>
                </a:lnTo>
                <a:lnTo>
                  <a:pt x="74675" y="251714"/>
                </a:lnTo>
                <a:lnTo>
                  <a:pt x="112013" y="263017"/>
                </a:lnTo>
                <a:lnTo>
                  <a:pt x="125349" y="264541"/>
                </a:lnTo>
                <a:lnTo>
                  <a:pt x="132079" y="264541"/>
                </a:lnTo>
                <a:lnTo>
                  <a:pt x="139191" y="264541"/>
                </a:lnTo>
                <a:lnTo>
                  <a:pt x="145796" y="264033"/>
                </a:lnTo>
                <a:lnTo>
                  <a:pt x="152526" y="263017"/>
                </a:lnTo>
                <a:lnTo>
                  <a:pt x="158622" y="262001"/>
                </a:lnTo>
                <a:lnTo>
                  <a:pt x="165353" y="260477"/>
                </a:lnTo>
                <a:lnTo>
                  <a:pt x="171450" y="258445"/>
                </a:lnTo>
                <a:lnTo>
                  <a:pt x="177546" y="256413"/>
                </a:lnTo>
                <a:lnTo>
                  <a:pt x="183769" y="254381"/>
                </a:lnTo>
                <a:lnTo>
                  <a:pt x="189356" y="251714"/>
                </a:lnTo>
                <a:lnTo>
                  <a:pt x="194944" y="248666"/>
                </a:lnTo>
                <a:lnTo>
                  <a:pt x="200659" y="245618"/>
                </a:lnTo>
                <a:lnTo>
                  <a:pt x="234441" y="216408"/>
                </a:lnTo>
                <a:lnTo>
                  <a:pt x="248157" y="195453"/>
                </a:lnTo>
                <a:lnTo>
                  <a:pt x="251206" y="189865"/>
                </a:lnTo>
                <a:lnTo>
                  <a:pt x="253872" y="183642"/>
                </a:lnTo>
                <a:lnTo>
                  <a:pt x="256412" y="178054"/>
                </a:lnTo>
                <a:lnTo>
                  <a:pt x="258444" y="171958"/>
                </a:lnTo>
                <a:lnTo>
                  <a:pt x="260476" y="165227"/>
                </a:lnTo>
                <a:lnTo>
                  <a:pt x="261493" y="159131"/>
                </a:lnTo>
                <a:lnTo>
                  <a:pt x="263016" y="152527"/>
                </a:lnTo>
                <a:lnTo>
                  <a:pt x="263525" y="145796"/>
                </a:lnTo>
                <a:lnTo>
                  <a:pt x="264032" y="139192"/>
                </a:lnTo>
                <a:lnTo>
                  <a:pt x="264541" y="132461"/>
                </a:lnTo>
                <a:lnTo>
                  <a:pt x="264032" y="125349"/>
                </a:lnTo>
                <a:lnTo>
                  <a:pt x="263525" y="118745"/>
                </a:lnTo>
                <a:lnTo>
                  <a:pt x="263016" y="112014"/>
                </a:lnTo>
                <a:lnTo>
                  <a:pt x="261493" y="105918"/>
                </a:lnTo>
                <a:lnTo>
                  <a:pt x="260476" y="99314"/>
                </a:lnTo>
                <a:lnTo>
                  <a:pt x="248157" y="69596"/>
                </a:lnTo>
                <a:lnTo>
                  <a:pt x="245109" y="64008"/>
                </a:lnTo>
                <a:lnTo>
                  <a:pt x="216407" y="30226"/>
                </a:lnTo>
                <a:lnTo>
                  <a:pt x="194944" y="16383"/>
                </a:lnTo>
                <a:lnTo>
                  <a:pt x="189356" y="13335"/>
                </a:lnTo>
                <a:lnTo>
                  <a:pt x="158622" y="3048"/>
                </a:lnTo>
                <a:lnTo>
                  <a:pt x="152526" y="1524"/>
                </a:lnTo>
                <a:lnTo>
                  <a:pt x="145796" y="1016"/>
                </a:lnTo>
                <a:lnTo>
                  <a:pt x="139191" y="508"/>
                </a:lnTo>
                <a:lnTo>
                  <a:pt x="132079"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82" name="Google Shape;1782;p77"/>
          <p:cNvSpPr/>
          <p:nvPr/>
        </p:nvSpPr>
        <p:spPr>
          <a:xfrm>
            <a:off x="1250683" y="3331717"/>
            <a:ext cx="331200" cy="3384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83" name="Google Shape;1783;p77"/>
          <p:cNvSpPr/>
          <p:nvPr/>
        </p:nvSpPr>
        <p:spPr>
          <a:xfrm>
            <a:off x="542925" y="3612134"/>
            <a:ext cx="820419" cy="710564"/>
          </a:xfrm>
          <a:custGeom>
            <a:rect b="b" l="l" r="r" t="t"/>
            <a:pathLst>
              <a:path extrusionOk="0" h="710564" w="820419">
                <a:moveTo>
                  <a:pt x="0" y="355091"/>
                </a:moveTo>
                <a:lnTo>
                  <a:pt x="203644" y="710145"/>
                </a:lnTo>
                <a:lnTo>
                  <a:pt x="616254" y="710145"/>
                </a:lnTo>
                <a:lnTo>
                  <a:pt x="819912" y="355091"/>
                </a:lnTo>
                <a:lnTo>
                  <a:pt x="616254" y="0"/>
                </a:lnTo>
                <a:lnTo>
                  <a:pt x="203644" y="0"/>
                </a:lnTo>
                <a:lnTo>
                  <a:pt x="0" y="355091"/>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84" name="Google Shape;1784;p77"/>
          <p:cNvSpPr/>
          <p:nvPr/>
        </p:nvSpPr>
        <p:spPr>
          <a:xfrm>
            <a:off x="728992" y="424687"/>
            <a:ext cx="429259" cy="371475"/>
          </a:xfrm>
          <a:custGeom>
            <a:rect b="b" l="l" r="r" t="t"/>
            <a:pathLst>
              <a:path extrusionOk="0" h="371475" w="429259">
                <a:moveTo>
                  <a:pt x="322287" y="0"/>
                </a:moveTo>
                <a:lnTo>
                  <a:pt x="106426" y="0"/>
                </a:lnTo>
                <a:lnTo>
                  <a:pt x="0" y="185547"/>
                </a:lnTo>
                <a:lnTo>
                  <a:pt x="106426" y="371094"/>
                </a:lnTo>
                <a:lnTo>
                  <a:pt x="322287" y="371094"/>
                </a:lnTo>
                <a:lnTo>
                  <a:pt x="428701" y="185547"/>
                </a:lnTo>
                <a:lnTo>
                  <a:pt x="322287"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85" name="Google Shape;1785;p77"/>
          <p:cNvSpPr/>
          <p:nvPr/>
        </p:nvSpPr>
        <p:spPr>
          <a:xfrm>
            <a:off x="0" y="3996029"/>
            <a:ext cx="704850" cy="709929"/>
          </a:xfrm>
          <a:custGeom>
            <a:rect b="b" l="l" r="r" t="t"/>
            <a:pathLst>
              <a:path extrusionOk="0" h="709929" w="704850">
                <a:moveTo>
                  <a:pt x="501294" y="0"/>
                </a:moveTo>
                <a:lnTo>
                  <a:pt x="88503" y="0"/>
                </a:lnTo>
                <a:lnTo>
                  <a:pt x="0" y="154301"/>
                </a:lnTo>
                <a:lnTo>
                  <a:pt x="0" y="555482"/>
                </a:lnTo>
                <a:lnTo>
                  <a:pt x="88503" y="709790"/>
                </a:lnTo>
                <a:lnTo>
                  <a:pt x="501294" y="709790"/>
                </a:lnTo>
                <a:lnTo>
                  <a:pt x="704850" y="354888"/>
                </a:lnTo>
                <a:lnTo>
                  <a:pt x="5012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86" name="Google Shape;1786;p77"/>
          <p:cNvSpPr/>
          <p:nvPr/>
        </p:nvSpPr>
        <p:spPr>
          <a:xfrm>
            <a:off x="411200" y="258572"/>
            <a:ext cx="359409" cy="310515"/>
          </a:xfrm>
          <a:custGeom>
            <a:rect b="b" l="l" r="r" t="t"/>
            <a:pathLst>
              <a:path extrusionOk="0" h="310515" w="359409">
                <a:moveTo>
                  <a:pt x="0" y="155320"/>
                </a:moveTo>
                <a:lnTo>
                  <a:pt x="89039" y="310514"/>
                </a:lnTo>
                <a:lnTo>
                  <a:pt x="269748" y="310514"/>
                </a:lnTo>
                <a:lnTo>
                  <a:pt x="358800" y="155320"/>
                </a:lnTo>
                <a:lnTo>
                  <a:pt x="269748" y="0"/>
                </a:lnTo>
                <a:lnTo>
                  <a:pt x="89039" y="0"/>
                </a:lnTo>
                <a:lnTo>
                  <a:pt x="0" y="155320"/>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87" name="Google Shape;1787;p77"/>
          <p:cNvSpPr/>
          <p:nvPr/>
        </p:nvSpPr>
        <p:spPr>
          <a:xfrm>
            <a:off x="828852" y="3843146"/>
            <a:ext cx="248100" cy="2481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88" name="Google Shape;1788;p77"/>
          <p:cNvSpPr/>
          <p:nvPr/>
        </p:nvSpPr>
        <p:spPr>
          <a:xfrm>
            <a:off x="67091" y="1681733"/>
            <a:ext cx="455700" cy="4371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89" name="Google Shape;1789;p77"/>
          <p:cNvSpPr/>
          <p:nvPr/>
        </p:nvSpPr>
        <p:spPr>
          <a:xfrm>
            <a:off x="144945" y="4214495"/>
            <a:ext cx="300355" cy="273050"/>
          </a:xfrm>
          <a:custGeom>
            <a:rect b="b" l="l" r="r" t="t"/>
            <a:pathLst>
              <a:path extrusionOk="0" h="273050" w="300355">
                <a:moveTo>
                  <a:pt x="157632" y="0"/>
                </a:moveTo>
                <a:lnTo>
                  <a:pt x="142278" y="0"/>
                </a:lnTo>
                <a:lnTo>
                  <a:pt x="134607" y="469"/>
                </a:lnTo>
                <a:lnTo>
                  <a:pt x="84912" y="12217"/>
                </a:lnTo>
                <a:lnTo>
                  <a:pt x="78587" y="15379"/>
                </a:lnTo>
                <a:lnTo>
                  <a:pt x="72263" y="18072"/>
                </a:lnTo>
                <a:lnTo>
                  <a:pt x="38836" y="41567"/>
                </a:lnTo>
                <a:lnTo>
                  <a:pt x="14909" y="71843"/>
                </a:lnTo>
                <a:lnTo>
                  <a:pt x="1790" y="107975"/>
                </a:lnTo>
                <a:lnTo>
                  <a:pt x="0" y="120611"/>
                </a:lnTo>
                <a:lnTo>
                  <a:pt x="0" y="134162"/>
                </a:lnTo>
                <a:lnTo>
                  <a:pt x="889" y="141401"/>
                </a:lnTo>
                <a:lnTo>
                  <a:pt x="1790" y="148170"/>
                </a:lnTo>
                <a:lnTo>
                  <a:pt x="3606" y="154495"/>
                </a:lnTo>
                <a:lnTo>
                  <a:pt x="5422" y="161264"/>
                </a:lnTo>
                <a:lnTo>
                  <a:pt x="24841" y="197396"/>
                </a:lnTo>
                <a:lnTo>
                  <a:pt x="28905" y="202818"/>
                </a:lnTo>
                <a:lnTo>
                  <a:pt x="38836" y="212775"/>
                </a:lnTo>
                <a:lnTo>
                  <a:pt x="44259" y="217728"/>
                </a:lnTo>
                <a:lnTo>
                  <a:pt x="49669" y="222262"/>
                </a:lnTo>
                <a:lnTo>
                  <a:pt x="46075" y="229031"/>
                </a:lnTo>
                <a:lnTo>
                  <a:pt x="21678" y="259753"/>
                </a:lnTo>
                <a:lnTo>
                  <a:pt x="4953" y="269684"/>
                </a:lnTo>
                <a:lnTo>
                  <a:pt x="0" y="271932"/>
                </a:lnTo>
                <a:lnTo>
                  <a:pt x="2260" y="271932"/>
                </a:lnTo>
                <a:lnTo>
                  <a:pt x="9029" y="272846"/>
                </a:lnTo>
                <a:lnTo>
                  <a:pt x="25285" y="272846"/>
                </a:lnTo>
                <a:lnTo>
                  <a:pt x="69557" y="261099"/>
                </a:lnTo>
                <a:lnTo>
                  <a:pt x="92138" y="244843"/>
                </a:lnTo>
                <a:lnTo>
                  <a:pt x="208229" y="244843"/>
                </a:lnTo>
                <a:lnTo>
                  <a:pt x="245262" y="225869"/>
                </a:lnTo>
                <a:lnTo>
                  <a:pt x="256095" y="217284"/>
                </a:lnTo>
                <a:lnTo>
                  <a:pt x="261073" y="213220"/>
                </a:lnTo>
                <a:lnTo>
                  <a:pt x="265582" y="208241"/>
                </a:lnTo>
                <a:lnTo>
                  <a:pt x="270116" y="203720"/>
                </a:lnTo>
                <a:lnTo>
                  <a:pt x="274167" y="198767"/>
                </a:lnTo>
                <a:lnTo>
                  <a:pt x="293141" y="165328"/>
                </a:lnTo>
                <a:lnTo>
                  <a:pt x="299910" y="120611"/>
                </a:lnTo>
                <a:lnTo>
                  <a:pt x="298119" y="107975"/>
                </a:lnTo>
                <a:lnTo>
                  <a:pt x="285026" y="71843"/>
                </a:lnTo>
                <a:lnTo>
                  <a:pt x="261073" y="41567"/>
                </a:lnTo>
                <a:lnTo>
                  <a:pt x="227647" y="18072"/>
                </a:lnTo>
                <a:lnTo>
                  <a:pt x="221322" y="15379"/>
                </a:lnTo>
                <a:lnTo>
                  <a:pt x="214998" y="12217"/>
                </a:lnTo>
                <a:lnTo>
                  <a:pt x="194678" y="5422"/>
                </a:lnTo>
                <a:lnTo>
                  <a:pt x="187439" y="3632"/>
                </a:lnTo>
                <a:lnTo>
                  <a:pt x="180213" y="2285"/>
                </a:lnTo>
                <a:lnTo>
                  <a:pt x="165303" y="469"/>
                </a:lnTo>
                <a:lnTo>
                  <a:pt x="157632" y="0"/>
                </a:lnTo>
                <a:close/>
              </a:path>
              <a:path extrusionOk="0" h="273050" w="300355">
                <a:moveTo>
                  <a:pt x="208229" y="244843"/>
                </a:moveTo>
                <a:lnTo>
                  <a:pt x="92138" y="244843"/>
                </a:lnTo>
                <a:lnTo>
                  <a:pt x="105702" y="249351"/>
                </a:lnTo>
                <a:lnTo>
                  <a:pt x="127368" y="253428"/>
                </a:lnTo>
                <a:lnTo>
                  <a:pt x="134607" y="254330"/>
                </a:lnTo>
                <a:lnTo>
                  <a:pt x="142278" y="254774"/>
                </a:lnTo>
                <a:lnTo>
                  <a:pt x="157632" y="254774"/>
                </a:lnTo>
                <a:lnTo>
                  <a:pt x="201447" y="247103"/>
                </a:lnTo>
                <a:lnTo>
                  <a:pt x="208229" y="244843"/>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90" name="Google Shape;1790;p77"/>
          <p:cNvSpPr txBox="1"/>
          <p:nvPr/>
        </p:nvSpPr>
        <p:spPr>
          <a:xfrm>
            <a:off x="778255" y="1975230"/>
            <a:ext cx="588000" cy="1855500"/>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lang="en" sz="12000">
                <a:solidFill>
                  <a:srgbClr val="FFFFFF"/>
                </a:solidFill>
                <a:latin typeface="Helvetica Neue"/>
                <a:ea typeface="Helvetica Neue"/>
                <a:cs typeface="Helvetica Neue"/>
                <a:sym typeface="Helvetica Neue"/>
              </a:rPr>
              <a:t>“</a:t>
            </a:r>
            <a:endParaRPr sz="12000">
              <a:latin typeface="Helvetica Neue"/>
              <a:ea typeface="Helvetica Neue"/>
              <a:cs typeface="Helvetica Neue"/>
              <a:sym typeface="Helvetica Neue"/>
            </a:endParaRPr>
          </a:p>
        </p:txBody>
      </p:sp>
      <p:sp>
        <p:nvSpPr>
          <p:cNvPr id="1791" name="Google Shape;1791;p77"/>
          <p:cNvSpPr txBox="1"/>
          <p:nvPr/>
        </p:nvSpPr>
        <p:spPr>
          <a:xfrm>
            <a:off x="2815875" y="4269225"/>
            <a:ext cx="22935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7"/>
          <p:cNvSpPr txBox="1"/>
          <p:nvPr/>
        </p:nvSpPr>
        <p:spPr>
          <a:xfrm>
            <a:off x="1875225" y="577300"/>
            <a:ext cx="6840000" cy="8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8BAD4"/>
                </a:solidFill>
                <a:latin typeface="Georgia"/>
                <a:ea typeface="Georgia"/>
                <a:cs typeface="Georgia"/>
                <a:sym typeface="Georgia"/>
              </a:rPr>
              <a:t>To sum it all up, your skill should:</a:t>
            </a:r>
            <a:endParaRPr b="1" sz="3000">
              <a:solidFill>
                <a:srgbClr val="18BAD4"/>
              </a:solidFill>
              <a:latin typeface="Georgia"/>
              <a:ea typeface="Georgia"/>
              <a:cs typeface="Georgia"/>
              <a:sym typeface="Georgia"/>
            </a:endParaRPr>
          </a:p>
        </p:txBody>
      </p:sp>
      <p:sp>
        <p:nvSpPr>
          <p:cNvPr id="1793" name="Google Shape;1793;p77"/>
          <p:cNvSpPr txBox="1"/>
          <p:nvPr/>
        </p:nvSpPr>
        <p:spPr>
          <a:xfrm>
            <a:off x="2354175" y="1441325"/>
            <a:ext cx="6051900" cy="2889300"/>
          </a:xfrm>
          <a:prstGeom prst="rect">
            <a:avLst/>
          </a:prstGeom>
          <a:noFill/>
          <a:ln>
            <a:noFill/>
          </a:ln>
        </p:spPr>
        <p:txBody>
          <a:bodyPr anchorCtr="0" anchor="t" bIns="91425" lIns="91425" spcFirstLastPara="1" rIns="91425" wrap="square" tIns="91425">
            <a:noAutofit/>
          </a:bodyPr>
          <a:lstStyle/>
          <a:p>
            <a:pPr indent="-528320" lvl="0" marL="610235" rtl="0" algn="l">
              <a:spcBef>
                <a:spcPts val="0"/>
              </a:spcBef>
              <a:spcAft>
                <a:spcPts val="0"/>
              </a:spcAft>
              <a:buClr>
                <a:schemeClr val="lt1"/>
              </a:buClr>
              <a:buSzPts val="1800"/>
              <a:buAutoNum type="arabicPeriod"/>
            </a:pPr>
            <a:r>
              <a:rPr lang="en" sz="1800">
                <a:solidFill>
                  <a:schemeClr val="lt1"/>
                </a:solidFill>
              </a:rPr>
              <a:t>Make a task </a:t>
            </a:r>
            <a:r>
              <a:rPr b="1" lang="en" sz="1800">
                <a:solidFill>
                  <a:srgbClr val="00CAFF"/>
                </a:solidFill>
              </a:rPr>
              <a:t>faster </a:t>
            </a:r>
            <a:r>
              <a:rPr lang="en" sz="1800">
                <a:solidFill>
                  <a:schemeClr val="lt1"/>
                </a:solidFill>
              </a:rPr>
              <a:t>and </a:t>
            </a:r>
            <a:r>
              <a:rPr b="1" lang="en" sz="1800">
                <a:solidFill>
                  <a:srgbClr val="00CAFF"/>
                </a:solidFill>
              </a:rPr>
              <a:t>easier </a:t>
            </a:r>
            <a:r>
              <a:rPr lang="en" sz="1800">
                <a:solidFill>
                  <a:schemeClr val="lt1"/>
                </a:solidFill>
              </a:rPr>
              <a:t>with voice</a:t>
            </a:r>
            <a:endParaRPr sz="1800">
              <a:solidFill>
                <a:schemeClr val="lt1"/>
              </a:solidFill>
            </a:endParaRPr>
          </a:p>
          <a:p>
            <a:pPr indent="-528320" lvl="0" marL="610235" rtl="0" algn="l">
              <a:spcBef>
                <a:spcPts val="1080"/>
              </a:spcBef>
              <a:spcAft>
                <a:spcPts val="0"/>
              </a:spcAft>
              <a:buClr>
                <a:schemeClr val="lt1"/>
              </a:buClr>
              <a:buSzPts val="1800"/>
              <a:buAutoNum type="arabicPeriod"/>
            </a:pPr>
            <a:r>
              <a:rPr lang="en" sz="1800">
                <a:solidFill>
                  <a:schemeClr val="lt1"/>
                </a:solidFill>
              </a:rPr>
              <a:t>Have an </a:t>
            </a:r>
            <a:r>
              <a:rPr b="1" lang="en" sz="1800">
                <a:solidFill>
                  <a:srgbClr val="00CAFF"/>
                </a:solidFill>
              </a:rPr>
              <a:t>intuitive </a:t>
            </a:r>
            <a:r>
              <a:rPr lang="en" sz="1800">
                <a:solidFill>
                  <a:schemeClr val="lt1"/>
                </a:solidFill>
              </a:rPr>
              <a:t>and </a:t>
            </a:r>
            <a:r>
              <a:rPr b="1" lang="en" sz="1800">
                <a:solidFill>
                  <a:srgbClr val="00CAFF"/>
                </a:solidFill>
              </a:rPr>
              <a:t>memorable </a:t>
            </a:r>
            <a:r>
              <a:rPr lang="en" sz="1800">
                <a:solidFill>
                  <a:schemeClr val="lt1"/>
                </a:solidFill>
              </a:rPr>
              <a:t>name</a:t>
            </a:r>
            <a:endParaRPr sz="1800">
              <a:solidFill>
                <a:schemeClr val="lt1"/>
              </a:solidFill>
            </a:endParaRPr>
          </a:p>
          <a:p>
            <a:pPr indent="-528320" lvl="0" marL="610235" rtl="0" algn="l">
              <a:spcBef>
                <a:spcPts val="1080"/>
              </a:spcBef>
              <a:spcAft>
                <a:spcPts val="0"/>
              </a:spcAft>
              <a:buClr>
                <a:schemeClr val="lt1"/>
              </a:buClr>
              <a:buSzPts val="1800"/>
              <a:buAutoNum type="arabicPeriod"/>
            </a:pPr>
            <a:r>
              <a:rPr lang="en" sz="1800">
                <a:solidFill>
                  <a:schemeClr val="lt1"/>
                </a:solidFill>
              </a:rPr>
              <a:t>Set </a:t>
            </a:r>
            <a:r>
              <a:rPr b="1" lang="en" sz="1800">
                <a:solidFill>
                  <a:srgbClr val="00CAFF"/>
                </a:solidFill>
              </a:rPr>
              <a:t>clear </a:t>
            </a:r>
            <a:r>
              <a:rPr lang="en" sz="1800">
                <a:solidFill>
                  <a:schemeClr val="lt1"/>
                </a:solidFill>
              </a:rPr>
              <a:t>expectations on what it </a:t>
            </a:r>
            <a:r>
              <a:rPr b="1" lang="en" sz="1800">
                <a:solidFill>
                  <a:srgbClr val="00CAFF"/>
                </a:solidFill>
              </a:rPr>
              <a:t>can do</a:t>
            </a:r>
            <a:endParaRPr sz="1800">
              <a:solidFill>
                <a:schemeClr val="lt1"/>
              </a:solidFill>
            </a:endParaRPr>
          </a:p>
          <a:p>
            <a:pPr indent="-528320" lvl="0" marL="610235" rtl="0" algn="l">
              <a:spcBef>
                <a:spcPts val="1080"/>
              </a:spcBef>
              <a:spcAft>
                <a:spcPts val="0"/>
              </a:spcAft>
              <a:buClr>
                <a:schemeClr val="lt1"/>
              </a:buClr>
              <a:buSzPts val="1800"/>
              <a:buAutoNum type="arabicPeriod"/>
            </a:pPr>
            <a:r>
              <a:rPr b="1" lang="en" sz="1800">
                <a:solidFill>
                  <a:srgbClr val="00CAFF"/>
                </a:solidFill>
              </a:rPr>
              <a:t>Minimize </a:t>
            </a:r>
            <a:r>
              <a:rPr lang="en" sz="1800">
                <a:solidFill>
                  <a:schemeClr val="lt1"/>
                </a:solidFill>
              </a:rPr>
              <a:t>friction</a:t>
            </a:r>
            <a:endParaRPr sz="1800">
              <a:solidFill>
                <a:schemeClr val="lt1"/>
              </a:solidFill>
            </a:endParaRPr>
          </a:p>
          <a:p>
            <a:pPr indent="-528320" lvl="0" marL="610235" rtl="0" algn="l">
              <a:spcBef>
                <a:spcPts val="1080"/>
              </a:spcBef>
              <a:spcAft>
                <a:spcPts val="0"/>
              </a:spcAft>
              <a:buClr>
                <a:schemeClr val="lt1"/>
              </a:buClr>
              <a:buSzPts val="1800"/>
              <a:buAutoNum type="arabicPeriod"/>
            </a:pPr>
            <a:r>
              <a:rPr b="1" lang="en" sz="1800">
                <a:solidFill>
                  <a:srgbClr val="00CAFF"/>
                </a:solidFill>
              </a:rPr>
              <a:t>Surprise </a:t>
            </a:r>
            <a:r>
              <a:rPr lang="en" sz="1800">
                <a:solidFill>
                  <a:schemeClr val="lt1"/>
                </a:solidFill>
              </a:rPr>
              <a:t>and </a:t>
            </a:r>
            <a:r>
              <a:rPr b="1" lang="en" sz="1800">
                <a:solidFill>
                  <a:srgbClr val="00CAFF"/>
                </a:solidFill>
              </a:rPr>
              <a:t>delight </a:t>
            </a:r>
            <a:r>
              <a:rPr lang="en" sz="1800">
                <a:solidFill>
                  <a:schemeClr val="lt1"/>
                </a:solidFill>
              </a:rPr>
              <a:t>customers</a:t>
            </a:r>
            <a:endParaRPr sz="1800">
              <a:solidFill>
                <a:schemeClr val="lt1"/>
              </a:solidFill>
            </a:endParaRPr>
          </a:p>
          <a:p>
            <a:pPr indent="-528320" lvl="0" marL="610235" rtl="0" algn="l">
              <a:spcBef>
                <a:spcPts val="1080"/>
              </a:spcBef>
              <a:spcAft>
                <a:spcPts val="0"/>
              </a:spcAft>
              <a:buClr>
                <a:schemeClr val="lt1"/>
              </a:buClr>
              <a:buSzPts val="1800"/>
              <a:buAutoNum type="arabicPeriod"/>
            </a:pPr>
            <a:r>
              <a:rPr lang="en" sz="1800">
                <a:solidFill>
                  <a:schemeClr val="lt1"/>
                </a:solidFill>
              </a:rPr>
              <a:t>Deliver </a:t>
            </a:r>
            <a:r>
              <a:rPr b="1" lang="en" sz="1800">
                <a:solidFill>
                  <a:srgbClr val="FCB64C"/>
                </a:solidFill>
              </a:rPr>
              <a:t>fresh </a:t>
            </a:r>
            <a:r>
              <a:rPr lang="en" sz="1800">
                <a:solidFill>
                  <a:schemeClr val="lt1"/>
                </a:solidFill>
              </a:rPr>
              <a:t>content</a:t>
            </a:r>
            <a:endParaRPr sz="1800">
              <a:solidFill>
                <a:schemeClr val="lt1"/>
              </a:solidFill>
            </a:endParaRPr>
          </a:p>
          <a:p>
            <a:pPr indent="-528320" lvl="0" marL="610235" rtl="0" algn="l">
              <a:spcBef>
                <a:spcPts val="1080"/>
              </a:spcBef>
              <a:spcAft>
                <a:spcPts val="0"/>
              </a:spcAft>
              <a:buClr>
                <a:schemeClr val="lt1"/>
              </a:buClr>
              <a:buSzPts val="1800"/>
              <a:buAutoNum type="arabicPeriod"/>
            </a:pPr>
            <a:r>
              <a:rPr lang="en" sz="1800">
                <a:solidFill>
                  <a:schemeClr val="lt1"/>
                </a:solidFill>
              </a:rPr>
              <a:t>Be consistently </a:t>
            </a:r>
            <a:r>
              <a:rPr b="1" lang="en" sz="1800">
                <a:solidFill>
                  <a:srgbClr val="00CAFF"/>
                </a:solidFill>
              </a:rPr>
              <a:t>reliable</a:t>
            </a:r>
            <a:endParaRPr sz="1800">
              <a:solidFill>
                <a:schemeClr val="lt1"/>
              </a:solidFill>
            </a:endParaRPr>
          </a:p>
          <a:p>
            <a:pPr indent="0" lvl="0" marL="0" rtl="0" algn="l">
              <a:spcBef>
                <a:spcPts val="0"/>
              </a:spcBef>
              <a:spcAft>
                <a:spcPts val="0"/>
              </a:spcAft>
              <a:buNone/>
            </a:pPr>
            <a:r>
              <a:t/>
            </a:r>
            <a:endParaRPr sz="30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7" name="Shape 1797"/>
        <p:cNvGrpSpPr/>
        <p:nvPr/>
      </p:nvGrpSpPr>
      <p:grpSpPr>
        <a:xfrm>
          <a:off x="0" y="0"/>
          <a:ext cx="0" cy="0"/>
          <a:chOff x="0" y="0"/>
          <a:chExt cx="0" cy="0"/>
        </a:xfrm>
      </p:grpSpPr>
      <p:sp>
        <p:nvSpPr>
          <p:cNvPr id="1798" name="Google Shape;1798;p78"/>
          <p:cNvSpPr/>
          <p:nvPr/>
        </p:nvSpPr>
        <p:spPr>
          <a:xfrm>
            <a:off x="8218296" y="4121454"/>
            <a:ext cx="685292" cy="5934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99" name="Google Shape;1799;p78"/>
          <p:cNvSpPr/>
          <p:nvPr/>
        </p:nvSpPr>
        <p:spPr>
          <a:xfrm>
            <a:off x="8763507" y="4721174"/>
            <a:ext cx="381000" cy="235585"/>
          </a:xfrm>
          <a:custGeom>
            <a:rect b="b" l="l" r="r" t="t"/>
            <a:pathLst>
              <a:path extrusionOk="0" h="235585" w="381000">
                <a:moveTo>
                  <a:pt x="0" y="0"/>
                </a:moveTo>
                <a:lnTo>
                  <a:pt x="135000" y="235204"/>
                </a:lnTo>
                <a:lnTo>
                  <a:pt x="380492" y="235204"/>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00" name="Google Shape;1800;p78"/>
          <p:cNvSpPr/>
          <p:nvPr/>
        </p:nvSpPr>
        <p:spPr>
          <a:xfrm>
            <a:off x="8763507" y="4485982"/>
            <a:ext cx="381000" cy="235585"/>
          </a:xfrm>
          <a:custGeom>
            <a:rect b="b" l="l" r="r" t="t"/>
            <a:pathLst>
              <a:path extrusionOk="0" h="235585" w="381000">
                <a:moveTo>
                  <a:pt x="380492" y="0"/>
                </a:moveTo>
                <a:lnTo>
                  <a:pt x="135000" y="0"/>
                </a:lnTo>
                <a:lnTo>
                  <a:pt x="0" y="23519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01" name="Google Shape;1801;p78"/>
          <p:cNvSpPr/>
          <p:nvPr/>
        </p:nvSpPr>
        <p:spPr>
          <a:xfrm>
            <a:off x="8523858" y="4741100"/>
            <a:ext cx="284480" cy="245745"/>
          </a:xfrm>
          <a:custGeom>
            <a:rect b="b" l="l" r="r" t="t"/>
            <a:pathLst>
              <a:path extrusionOk="0" h="245745" w="284479">
                <a:moveTo>
                  <a:pt x="213614" y="0"/>
                </a:moveTo>
                <a:lnTo>
                  <a:pt x="70358" y="0"/>
                </a:lnTo>
                <a:lnTo>
                  <a:pt x="0" y="122847"/>
                </a:lnTo>
                <a:lnTo>
                  <a:pt x="70358" y="245694"/>
                </a:lnTo>
                <a:lnTo>
                  <a:pt x="213614" y="245694"/>
                </a:lnTo>
                <a:lnTo>
                  <a:pt x="284099" y="122847"/>
                </a:lnTo>
                <a:lnTo>
                  <a:pt x="213614"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02" name="Google Shape;1802;p78"/>
          <p:cNvSpPr/>
          <p:nvPr/>
        </p:nvSpPr>
        <p:spPr>
          <a:xfrm>
            <a:off x="8322818" y="3628009"/>
            <a:ext cx="542925" cy="470534"/>
          </a:xfrm>
          <a:custGeom>
            <a:rect b="b" l="l" r="r" t="t"/>
            <a:pathLst>
              <a:path extrusionOk="0" h="470535" w="542925">
                <a:moveTo>
                  <a:pt x="408177" y="0"/>
                </a:moveTo>
                <a:lnTo>
                  <a:pt x="134747" y="0"/>
                </a:lnTo>
                <a:lnTo>
                  <a:pt x="0" y="235076"/>
                </a:lnTo>
                <a:lnTo>
                  <a:pt x="134747" y="470115"/>
                </a:lnTo>
                <a:lnTo>
                  <a:pt x="408177" y="470115"/>
                </a:lnTo>
                <a:lnTo>
                  <a:pt x="542925" y="235076"/>
                </a:lnTo>
                <a:lnTo>
                  <a:pt x="40817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03" name="Google Shape;1803;p78"/>
          <p:cNvSpPr/>
          <p:nvPr/>
        </p:nvSpPr>
        <p:spPr>
          <a:xfrm>
            <a:off x="8763507" y="4009885"/>
            <a:ext cx="238125" cy="206375"/>
          </a:xfrm>
          <a:custGeom>
            <a:rect b="b" l="l" r="r" t="t"/>
            <a:pathLst>
              <a:path extrusionOk="0" h="206375" w="238125">
                <a:moveTo>
                  <a:pt x="0" y="102895"/>
                </a:moveTo>
                <a:lnTo>
                  <a:pt x="59055" y="205790"/>
                </a:lnTo>
                <a:lnTo>
                  <a:pt x="178689" y="205790"/>
                </a:lnTo>
                <a:lnTo>
                  <a:pt x="237617" y="102895"/>
                </a:lnTo>
                <a:lnTo>
                  <a:pt x="178689" y="0"/>
                </a:lnTo>
                <a:lnTo>
                  <a:pt x="59055" y="0"/>
                </a:lnTo>
                <a:lnTo>
                  <a:pt x="0" y="102895"/>
                </a:lnTo>
                <a:close/>
              </a:path>
            </a:pathLst>
          </a:custGeom>
          <a:noFill/>
          <a:ln cap="flat" cmpd="sng" w="19025">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04" name="Google Shape;1804;p78"/>
          <p:cNvSpPr txBox="1"/>
          <p:nvPr>
            <p:ph type="title"/>
          </p:nvPr>
        </p:nvSpPr>
        <p:spPr>
          <a:xfrm>
            <a:off x="2315850" y="368350"/>
            <a:ext cx="5902500" cy="1203600"/>
          </a:xfrm>
          <a:prstGeom prst="rect">
            <a:avLst/>
          </a:prstGeom>
          <a:noFill/>
          <a:ln>
            <a:noFill/>
          </a:ln>
        </p:spPr>
        <p:txBody>
          <a:bodyPr anchorCtr="0" anchor="t" bIns="0" lIns="0" spcFirstLastPara="1" rIns="0" wrap="square" tIns="174625">
            <a:noAutofit/>
          </a:bodyPr>
          <a:lstStyle/>
          <a:p>
            <a:pPr indent="0" lvl="0" marL="0" marR="0" rtl="0" algn="l">
              <a:lnSpc>
                <a:spcPct val="100000"/>
              </a:lnSpc>
              <a:spcBef>
                <a:spcPts val="570"/>
              </a:spcBef>
              <a:spcAft>
                <a:spcPts val="0"/>
              </a:spcAft>
              <a:buNone/>
            </a:pPr>
            <a:r>
              <a:rPr b="1" lang="en" sz="4800"/>
              <a:t>    </a:t>
            </a:r>
            <a:r>
              <a:rPr b="1" lang="en" sz="4800"/>
              <a:t>Q</a:t>
            </a:r>
            <a:r>
              <a:rPr b="1" lang="en" sz="4800"/>
              <a:t>uesti</a:t>
            </a:r>
            <a:r>
              <a:rPr b="1" lang="en" sz="4800"/>
              <a:t>ons?</a:t>
            </a:r>
            <a:endParaRPr b="1" i="0" sz="4800" u="none" cap="none" strike="noStrike">
              <a:solidFill>
                <a:srgbClr val="18BAD4"/>
              </a:solidFill>
            </a:endParaRPr>
          </a:p>
        </p:txBody>
      </p:sp>
      <p:pic>
        <p:nvPicPr>
          <p:cNvPr id="1805" name="Google Shape;1805;p78"/>
          <p:cNvPicPr preferRelativeResize="0"/>
          <p:nvPr/>
        </p:nvPicPr>
        <p:blipFill>
          <a:blip r:embed="rId4">
            <a:alphaModFix/>
          </a:blip>
          <a:stretch>
            <a:fillRect/>
          </a:stretch>
        </p:blipFill>
        <p:spPr>
          <a:xfrm>
            <a:off x="3002975" y="1769499"/>
            <a:ext cx="3279777" cy="3068702"/>
          </a:xfrm>
          <a:prstGeom prst="rect">
            <a:avLst/>
          </a:prstGeom>
          <a:noFill/>
          <a:ln>
            <a:noFill/>
          </a:ln>
        </p:spPr>
      </p:pic>
      <p:sp>
        <p:nvSpPr>
          <p:cNvPr id="1806" name="Google Shape;1806;p78"/>
          <p:cNvSpPr/>
          <p:nvPr/>
        </p:nvSpPr>
        <p:spPr>
          <a:xfrm>
            <a:off x="410946" y="245745"/>
            <a:ext cx="1323300" cy="1146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07" name="Google Shape;1807;p78"/>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08" name="Google Shape;1808;p78"/>
          <p:cNvSpPr/>
          <p:nvPr/>
        </p:nvSpPr>
        <p:spPr>
          <a:xfrm>
            <a:off x="638175" y="14400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09" name="Google Shape;1809;p78"/>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10" name="Google Shape;1810;p78"/>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11" name="Google Shape;1811;p78"/>
          <p:cNvSpPr/>
          <p:nvPr/>
        </p:nvSpPr>
        <p:spPr>
          <a:xfrm>
            <a:off x="1729867" y="184150"/>
            <a:ext cx="82200" cy="184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12" name="Google Shape;1812;p78"/>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13" name="Google Shape;1813;p78"/>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14" name="Google Shape;1814;p78"/>
          <p:cNvSpPr/>
          <p:nvPr/>
        </p:nvSpPr>
        <p:spPr>
          <a:xfrm>
            <a:off x="1013430" y="1003648"/>
            <a:ext cx="164700" cy="1248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15" name="Google Shape;1815;p78"/>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16" name="Google Shape;1816;p78"/>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17" name="Google Shape;1817;p78"/>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18" name="Google Shape;1818;p78"/>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19" name="Google Shape;1819;p78"/>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20" name="Google Shape;1820;p78"/>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824" name="Shape 1824"/>
        <p:cNvGrpSpPr/>
        <p:nvPr/>
      </p:nvGrpSpPr>
      <p:grpSpPr>
        <a:xfrm>
          <a:off x="0" y="0"/>
          <a:ext cx="0" cy="0"/>
          <a:chOff x="0" y="0"/>
          <a:chExt cx="0" cy="0"/>
        </a:xfrm>
      </p:grpSpPr>
      <p:sp>
        <p:nvSpPr>
          <p:cNvPr id="1825" name="Google Shape;1825;p79"/>
          <p:cNvSpPr/>
          <p:nvPr/>
        </p:nvSpPr>
        <p:spPr>
          <a:xfrm>
            <a:off x="0" y="-56775"/>
            <a:ext cx="9144000" cy="5194935"/>
          </a:xfrm>
          <a:custGeom>
            <a:rect b="b" l="l" r="r" t="t"/>
            <a:pathLst>
              <a:path extrusionOk="0" h="5143500" w="9144000">
                <a:moveTo>
                  <a:pt x="0" y="5143500"/>
                </a:moveTo>
                <a:lnTo>
                  <a:pt x="9144000" y="5143500"/>
                </a:lnTo>
                <a:lnTo>
                  <a:pt x="9144000" y="0"/>
                </a:lnTo>
                <a:lnTo>
                  <a:pt x="0" y="0"/>
                </a:lnTo>
                <a:lnTo>
                  <a:pt x="0" y="5143500"/>
                </a:lnTo>
                <a:close/>
              </a:path>
            </a:pathLst>
          </a:custGeom>
          <a:solidFill>
            <a:srgbClr val="0D293B"/>
          </a:solid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t/>
            </a:r>
            <a:endParaRPr b="1" sz="4000">
              <a:solidFill>
                <a:srgbClr val="18BAD4"/>
              </a:solidFill>
              <a:latin typeface="Georgia"/>
              <a:ea typeface="Georgia"/>
              <a:cs typeface="Georgia"/>
              <a:sym typeface="Georgia"/>
            </a:endParaRPr>
          </a:p>
        </p:txBody>
      </p:sp>
      <p:sp>
        <p:nvSpPr>
          <p:cNvPr id="1826" name="Google Shape;1826;p79"/>
          <p:cNvSpPr/>
          <p:nvPr/>
        </p:nvSpPr>
        <p:spPr>
          <a:xfrm>
            <a:off x="0" y="619125"/>
            <a:ext cx="9396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27" name="Google Shape;1827;p79"/>
          <p:cNvSpPr/>
          <p:nvPr/>
        </p:nvSpPr>
        <p:spPr>
          <a:xfrm>
            <a:off x="410946" y="1993900"/>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28" name="Google Shape;1828;p79"/>
          <p:cNvSpPr/>
          <p:nvPr/>
        </p:nvSpPr>
        <p:spPr>
          <a:xfrm>
            <a:off x="0" y="2811526"/>
            <a:ext cx="696595" cy="710564"/>
          </a:xfrm>
          <a:custGeom>
            <a:rect b="b" l="l" r="r" t="t"/>
            <a:pathLst>
              <a:path extrusionOk="0" h="710564" w="696595">
                <a:moveTo>
                  <a:pt x="0" y="571006"/>
                </a:moveTo>
                <a:lnTo>
                  <a:pt x="79816" y="710184"/>
                </a:lnTo>
                <a:lnTo>
                  <a:pt x="492429" y="710184"/>
                </a:lnTo>
                <a:lnTo>
                  <a:pt x="696074" y="355092"/>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29" name="Google Shape;1829;p79"/>
          <p:cNvSpPr/>
          <p:nvPr/>
        </p:nvSpPr>
        <p:spPr>
          <a:xfrm>
            <a:off x="638175" y="31926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30" name="Google Shape;1830;p79"/>
          <p:cNvSpPr/>
          <p:nvPr/>
        </p:nvSpPr>
        <p:spPr>
          <a:xfrm>
            <a:off x="752475" y="1201800"/>
            <a:ext cx="820419" cy="710564"/>
          </a:xfrm>
          <a:custGeom>
            <a:rect b="b" l="l" r="r" t="t"/>
            <a:pathLst>
              <a:path extrusionOk="0" h="710564" w="820419">
                <a:moveTo>
                  <a:pt x="0" y="355091"/>
                </a:moveTo>
                <a:lnTo>
                  <a:pt x="203644" y="710057"/>
                </a:lnTo>
                <a:lnTo>
                  <a:pt x="616204" y="710057"/>
                </a:lnTo>
                <a:lnTo>
                  <a:pt x="819912" y="355091"/>
                </a:lnTo>
                <a:lnTo>
                  <a:pt x="616204" y="0"/>
                </a:lnTo>
                <a:lnTo>
                  <a:pt x="203644" y="0"/>
                </a:lnTo>
                <a:lnTo>
                  <a:pt x="0" y="355091"/>
                </a:lnTo>
                <a:close/>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31" name="Google Shape;1831;p79"/>
          <p:cNvSpPr/>
          <p:nvPr/>
        </p:nvSpPr>
        <p:spPr>
          <a:xfrm>
            <a:off x="657225" y="4380179"/>
            <a:ext cx="359409" cy="310514"/>
          </a:xfrm>
          <a:custGeom>
            <a:rect b="b" l="l" r="r" t="t"/>
            <a:pathLst>
              <a:path extrusionOk="0" h="310514" w="359409">
                <a:moveTo>
                  <a:pt x="269747" y="0"/>
                </a:moveTo>
                <a:lnTo>
                  <a:pt x="89039" y="0"/>
                </a:lnTo>
                <a:lnTo>
                  <a:pt x="0" y="155244"/>
                </a:lnTo>
                <a:lnTo>
                  <a:pt x="89039" y="310489"/>
                </a:lnTo>
                <a:lnTo>
                  <a:pt x="269747" y="310489"/>
                </a:lnTo>
                <a:lnTo>
                  <a:pt x="358800" y="155244"/>
                </a:lnTo>
                <a:lnTo>
                  <a:pt x="269747"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32" name="Google Shape;1832;p79"/>
          <p:cNvSpPr/>
          <p:nvPr/>
        </p:nvSpPr>
        <p:spPr>
          <a:xfrm>
            <a:off x="986853" y="1517522"/>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33" name="Google Shape;1833;p79"/>
          <p:cNvSpPr/>
          <p:nvPr/>
        </p:nvSpPr>
        <p:spPr>
          <a:xfrm>
            <a:off x="1081277" y="1394586"/>
            <a:ext cx="257175" cy="325119"/>
          </a:xfrm>
          <a:custGeom>
            <a:rect b="b" l="l" r="r" t="t"/>
            <a:pathLst>
              <a:path extrusionOk="0" h="325119" w="257175">
                <a:moveTo>
                  <a:pt x="132194" y="0"/>
                </a:moveTo>
                <a:lnTo>
                  <a:pt x="104127" y="30607"/>
                </a:lnTo>
                <a:lnTo>
                  <a:pt x="100050" y="42290"/>
                </a:lnTo>
                <a:lnTo>
                  <a:pt x="84226" y="77088"/>
                </a:lnTo>
                <a:lnTo>
                  <a:pt x="52565" y="109727"/>
                </a:lnTo>
                <a:lnTo>
                  <a:pt x="30124" y="130175"/>
                </a:lnTo>
                <a:lnTo>
                  <a:pt x="0" y="130175"/>
                </a:lnTo>
                <a:lnTo>
                  <a:pt x="0" y="280670"/>
                </a:lnTo>
                <a:lnTo>
                  <a:pt x="31648" y="280670"/>
                </a:lnTo>
                <a:lnTo>
                  <a:pt x="41859" y="285750"/>
                </a:lnTo>
                <a:lnTo>
                  <a:pt x="56134" y="291973"/>
                </a:lnTo>
                <a:lnTo>
                  <a:pt x="94945" y="306704"/>
                </a:lnTo>
                <a:lnTo>
                  <a:pt x="150063" y="321563"/>
                </a:lnTo>
                <a:lnTo>
                  <a:pt x="180174" y="324612"/>
                </a:lnTo>
                <a:lnTo>
                  <a:pt x="196469" y="324612"/>
                </a:lnTo>
                <a:lnTo>
                  <a:pt x="233299" y="310768"/>
                </a:lnTo>
                <a:lnTo>
                  <a:pt x="234822" y="296037"/>
                </a:lnTo>
                <a:lnTo>
                  <a:pt x="234315" y="292480"/>
                </a:lnTo>
                <a:lnTo>
                  <a:pt x="233299" y="289433"/>
                </a:lnTo>
                <a:lnTo>
                  <a:pt x="231266" y="286258"/>
                </a:lnTo>
                <a:lnTo>
                  <a:pt x="228219" y="283717"/>
                </a:lnTo>
                <a:lnTo>
                  <a:pt x="230759" y="283210"/>
                </a:lnTo>
                <a:lnTo>
                  <a:pt x="243966" y="250571"/>
                </a:lnTo>
                <a:lnTo>
                  <a:pt x="243966" y="245999"/>
                </a:lnTo>
                <a:lnTo>
                  <a:pt x="243459" y="243459"/>
                </a:lnTo>
                <a:lnTo>
                  <a:pt x="242443" y="241426"/>
                </a:lnTo>
                <a:lnTo>
                  <a:pt x="239903" y="237871"/>
                </a:lnTo>
                <a:lnTo>
                  <a:pt x="238378" y="236347"/>
                </a:lnTo>
                <a:lnTo>
                  <a:pt x="236855" y="234696"/>
                </a:lnTo>
                <a:lnTo>
                  <a:pt x="251078" y="202057"/>
                </a:lnTo>
                <a:lnTo>
                  <a:pt x="251078" y="196976"/>
                </a:lnTo>
                <a:lnTo>
                  <a:pt x="250571" y="194437"/>
                </a:lnTo>
                <a:lnTo>
                  <a:pt x="248538" y="190373"/>
                </a:lnTo>
                <a:lnTo>
                  <a:pt x="245490" y="187325"/>
                </a:lnTo>
                <a:lnTo>
                  <a:pt x="243459" y="185800"/>
                </a:lnTo>
                <a:lnTo>
                  <a:pt x="245490" y="185165"/>
                </a:lnTo>
                <a:lnTo>
                  <a:pt x="254127" y="173989"/>
                </a:lnTo>
                <a:lnTo>
                  <a:pt x="254762" y="171450"/>
                </a:lnTo>
                <a:lnTo>
                  <a:pt x="256794" y="153035"/>
                </a:lnTo>
                <a:lnTo>
                  <a:pt x="255778" y="147954"/>
                </a:lnTo>
                <a:lnTo>
                  <a:pt x="253746" y="143890"/>
                </a:lnTo>
                <a:lnTo>
                  <a:pt x="206756" y="128015"/>
                </a:lnTo>
                <a:lnTo>
                  <a:pt x="132194" y="122936"/>
                </a:lnTo>
                <a:lnTo>
                  <a:pt x="135762" y="116839"/>
                </a:lnTo>
                <a:lnTo>
                  <a:pt x="148018" y="77088"/>
                </a:lnTo>
                <a:lnTo>
                  <a:pt x="152615" y="32130"/>
                </a:lnTo>
                <a:lnTo>
                  <a:pt x="152615" y="16763"/>
                </a:lnTo>
                <a:lnTo>
                  <a:pt x="136296" y="508"/>
                </a:lnTo>
                <a:lnTo>
                  <a:pt x="1321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34" name="Google Shape;1834;p79"/>
          <p:cNvSpPr/>
          <p:nvPr/>
        </p:nvSpPr>
        <p:spPr>
          <a:xfrm>
            <a:off x="203193" y="3022726"/>
            <a:ext cx="166370" cy="288289"/>
          </a:xfrm>
          <a:custGeom>
            <a:rect b="b" l="l" r="r" t="t"/>
            <a:pathLst>
              <a:path extrusionOk="0" h="288289" w="166370">
                <a:moveTo>
                  <a:pt x="147847" y="0"/>
                </a:moveTo>
                <a:lnTo>
                  <a:pt x="18028" y="0"/>
                </a:lnTo>
                <a:lnTo>
                  <a:pt x="14256" y="381"/>
                </a:lnTo>
                <a:lnTo>
                  <a:pt x="0" y="270637"/>
                </a:lnTo>
                <a:lnTo>
                  <a:pt x="260" y="273431"/>
                </a:lnTo>
                <a:lnTo>
                  <a:pt x="18028" y="287781"/>
                </a:lnTo>
                <a:lnTo>
                  <a:pt x="147847" y="287781"/>
                </a:lnTo>
                <a:lnTo>
                  <a:pt x="165685" y="272669"/>
                </a:lnTo>
                <a:lnTo>
                  <a:pt x="82937" y="272669"/>
                </a:lnTo>
                <a:lnTo>
                  <a:pt x="80550" y="272415"/>
                </a:lnTo>
                <a:lnTo>
                  <a:pt x="70974" y="260731"/>
                </a:lnTo>
                <a:lnTo>
                  <a:pt x="71329" y="258318"/>
                </a:lnTo>
                <a:lnTo>
                  <a:pt x="82937" y="248793"/>
                </a:lnTo>
                <a:lnTo>
                  <a:pt x="165970" y="248793"/>
                </a:lnTo>
                <a:lnTo>
                  <a:pt x="165970" y="233806"/>
                </a:lnTo>
                <a:lnTo>
                  <a:pt x="18028" y="233806"/>
                </a:lnTo>
                <a:lnTo>
                  <a:pt x="18028" y="35941"/>
                </a:lnTo>
                <a:lnTo>
                  <a:pt x="165970" y="35941"/>
                </a:lnTo>
                <a:lnTo>
                  <a:pt x="165970" y="21590"/>
                </a:lnTo>
                <a:lnTo>
                  <a:pt x="77819" y="21590"/>
                </a:lnTo>
                <a:lnTo>
                  <a:pt x="76092" y="21209"/>
                </a:lnTo>
                <a:lnTo>
                  <a:pt x="75076" y="20574"/>
                </a:lnTo>
                <a:lnTo>
                  <a:pt x="74047" y="19177"/>
                </a:lnTo>
                <a:lnTo>
                  <a:pt x="73717" y="17780"/>
                </a:lnTo>
                <a:lnTo>
                  <a:pt x="74047" y="16129"/>
                </a:lnTo>
                <a:lnTo>
                  <a:pt x="76092" y="14097"/>
                </a:lnTo>
                <a:lnTo>
                  <a:pt x="77819" y="13716"/>
                </a:lnTo>
                <a:lnTo>
                  <a:pt x="165419" y="13716"/>
                </a:lnTo>
                <a:lnTo>
                  <a:pt x="164598" y="11049"/>
                </a:lnTo>
                <a:lnTo>
                  <a:pt x="151619" y="381"/>
                </a:lnTo>
                <a:lnTo>
                  <a:pt x="147847" y="0"/>
                </a:lnTo>
                <a:close/>
              </a:path>
              <a:path extrusionOk="0" h="288289"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89" w="166370">
                <a:moveTo>
                  <a:pt x="165970" y="35941"/>
                </a:moveTo>
                <a:lnTo>
                  <a:pt x="147847" y="35941"/>
                </a:lnTo>
                <a:lnTo>
                  <a:pt x="147847" y="233806"/>
                </a:lnTo>
                <a:lnTo>
                  <a:pt x="165970" y="233806"/>
                </a:lnTo>
                <a:lnTo>
                  <a:pt x="165970" y="35941"/>
                </a:lnTo>
                <a:close/>
              </a:path>
              <a:path extrusionOk="0" h="288289" w="166370">
                <a:moveTo>
                  <a:pt x="165419" y="13716"/>
                </a:moveTo>
                <a:lnTo>
                  <a:pt x="88055" y="13716"/>
                </a:lnTo>
                <a:lnTo>
                  <a:pt x="89770" y="14097"/>
                </a:lnTo>
                <a:lnTo>
                  <a:pt x="91815" y="16129"/>
                </a:lnTo>
                <a:lnTo>
                  <a:pt x="92157" y="17780"/>
                </a:lnTo>
                <a:lnTo>
                  <a:pt x="91815" y="19177"/>
                </a:lnTo>
                <a:lnTo>
                  <a:pt x="90799" y="20574"/>
                </a:lnTo>
                <a:lnTo>
                  <a:pt x="89770" y="21209"/>
                </a:lnTo>
                <a:lnTo>
                  <a:pt x="88055" y="21590"/>
                </a:lnTo>
                <a:lnTo>
                  <a:pt x="165970" y="21590"/>
                </a:lnTo>
                <a:lnTo>
                  <a:pt x="165934" y="17780"/>
                </a:lnTo>
                <a:lnTo>
                  <a:pt x="165614" y="14350"/>
                </a:lnTo>
                <a:lnTo>
                  <a:pt x="165419" y="13716"/>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35" name="Google Shape;1835;p79"/>
          <p:cNvSpPr/>
          <p:nvPr/>
        </p:nvSpPr>
        <p:spPr>
          <a:xfrm>
            <a:off x="353563" y="1007118"/>
            <a:ext cx="121200" cy="269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36" name="Google Shape;1836;p79"/>
          <p:cNvSpPr/>
          <p:nvPr/>
        </p:nvSpPr>
        <p:spPr>
          <a:xfrm>
            <a:off x="295732" y="877697"/>
            <a:ext cx="247650" cy="296544"/>
          </a:xfrm>
          <a:custGeom>
            <a:rect b="b" l="l" r="r" t="t"/>
            <a:pathLst>
              <a:path extrusionOk="0" h="296544" w="247650">
                <a:moveTo>
                  <a:pt x="172986" y="296163"/>
                </a:moveTo>
                <a:lnTo>
                  <a:pt x="175933" y="283210"/>
                </a:lnTo>
                <a:lnTo>
                  <a:pt x="180022" y="270890"/>
                </a:lnTo>
                <a:lnTo>
                  <a:pt x="201714" y="228726"/>
                </a:lnTo>
                <a:lnTo>
                  <a:pt x="214617" y="209930"/>
                </a:lnTo>
                <a:lnTo>
                  <a:pt x="221068" y="200532"/>
                </a:lnTo>
                <a:lnTo>
                  <a:pt x="241592" y="160654"/>
                </a:lnTo>
                <a:lnTo>
                  <a:pt x="246862" y="130175"/>
                </a:lnTo>
                <a:lnTo>
                  <a:pt x="247459" y="123698"/>
                </a:lnTo>
                <a:lnTo>
                  <a:pt x="246278" y="110870"/>
                </a:lnTo>
                <a:lnTo>
                  <a:pt x="244525" y="98551"/>
                </a:lnTo>
                <a:lnTo>
                  <a:pt x="226352" y="54610"/>
                </a:lnTo>
                <a:lnTo>
                  <a:pt x="192925" y="21208"/>
                </a:lnTo>
                <a:lnTo>
                  <a:pt x="148361" y="2412"/>
                </a:lnTo>
                <a:lnTo>
                  <a:pt x="123723" y="0"/>
                </a:lnTo>
                <a:lnTo>
                  <a:pt x="75641" y="10032"/>
                </a:lnTo>
                <a:lnTo>
                  <a:pt x="36347" y="36322"/>
                </a:lnTo>
                <a:lnTo>
                  <a:pt x="9969" y="75691"/>
                </a:lnTo>
                <a:lnTo>
                  <a:pt x="0" y="123698"/>
                </a:lnTo>
                <a:lnTo>
                  <a:pt x="9969" y="171195"/>
                </a:lnTo>
                <a:lnTo>
                  <a:pt x="32842" y="209930"/>
                </a:lnTo>
                <a:lnTo>
                  <a:pt x="45745" y="228726"/>
                </a:lnTo>
                <a:lnTo>
                  <a:pt x="51587" y="238632"/>
                </a:lnTo>
                <a:lnTo>
                  <a:pt x="57467" y="248665"/>
                </a:lnTo>
                <a:lnTo>
                  <a:pt x="62737" y="259206"/>
                </a:lnTo>
                <a:lnTo>
                  <a:pt x="67436" y="270890"/>
                </a:lnTo>
                <a:lnTo>
                  <a:pt x="71526" y="283210"/>
                </a:lnTo>
                <a:lnTo>
                  <a:pt x="74472" y="296163"/>
                </a:lnTo>
              </a:path>
            </a:pathLst>
          </a:custGeom>
          <a:noFill/>
          <a:ln cap="flat" cmpd="sng" w="12150">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37" name="Google Shape;1837;p79"/>
          <p:cNvSpPr/>
          <p:nvPr/>
        </p:nvSpPr>
        <p:spPr>
          <a:xfrm>
            <a:off x="369984" y="1001276"/>
            <a:ext cx="115500" cy="180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38" name="Google Shape;1838;p79"/>
          <p:cNvSpPr/>
          <p:nvPr/>
        </p:nvSpPr>
        <p:spPr>
          <a:xfrm>
            <a:off x="1229486" y="3310509"/>
            <a:ext cx="264794" cy="264795"/>
          </a:xfrm>
          <a:custGeom>
            <a:rect b="b" l="l" r="r" t="t"/>
            <a:pathLst>
              <a:path extrusionOk="0" h="264795" w="264794">
                <a:moveTo>
                  <a:pt x="132079" y="0"/>
                </a:moveTo>
                <a:lnTo>
                  <a:pt x="125349" y="508"/>
                </a:lnTo>
                <a:lnTo>
                  <a:pt x="118744" y="1016"/>
                </a:lnTo>
                <a:lnTo>
                  <a:pt x="112013" y="1524"/>
                </a:lnTo>
                <a:lnTo>
                  <a:pt x="105409" y="3048"/>
                </a:lnTo>
                <a:lnTo>
                  <a:pt x="99313" y="4572"/>
                </a:lnTo>
                <a:lnTo>
                  <a:pt x="93090" y="6096"/>
                </a:lnTo>
                <a:lnTo>
                  <a:pt x="86994" y="8128"/>
                </a:lnTo>
                <a:lnTo>
                  <a:pt x="80899" y="10668"/>
                </a:lnTo>
                <a:lnTo>
                  <a:pt x="74675" y="13335"/>
                </a:lnTo>
                <a:lnTo>
                  <a:pt x="69087" y="16383"/>
                </a:lnTo>
                <a:lnTo>
                  <a:pt x="63500" y="19431"/>
                </a:lnTo>
                <a:lnTo>
                  <a:pt x="30187" y="48133"/>
                </a:lnTo>
                <a:lnTo>
                  <a:pt x="15862" y="69596"/>
                </a:lnTo>
                <a:lnTo>
                  <a:pt x="12788" y="75184"/>
                </a:lnTo>
                <a:lnTo>
                  <a:pt x="10236" y="80899"/>
                </a:lnTo>
                <a:lnTo>
                  <a:pt x="8191" y="86995"/>
                </a:lnTo>
                <a:lnTo>
                  <a:pt x="6134" y="93091"/>
                </a:lnTo>
                <a:lnTo>
                  <a:pt x="0" y="125349"/>
                </a:lnTo>
                <a:lnTo>
                  <a:pt x="0" y="132461"/>
                </a:lnTo>
                <a:lnTo>
                  <a:pt x="0" y="139192"/>
                </a:lnTo>
                <a:lnTo>
                  <a:pt x="520" y="145796"/>
                </a:lnTo>
                <a:lnTo>
                  <a:pt x="10236" y="183642"/>
                </a:lnTo>
                <a:lnTo>
                  <a:pt x="15862" y="195453"/>
                </a:lnTo>
                <a:lnTo>
                  <a:pt x="18922" y="201041"/>
                </a:lnTo>
                <a:lnTo>
                  <a:pt x="48132" y="234315"/>
                </a:lnTo>
                <a:lnTo>
                  <a:pt x="69087" y="248666"/>
                </a:lnTo>
                <a:lnTo>
                  <a:pt x="74675" y="251714"/>
                </a:lnTo>
                <a:lnTo>
                  <a:pt x="112013" y="263017"/>
                </a:lnTo>
                <a:lnTo>
                  <a:pt x="125349" y="264541"/>
                </a:lnTo>
                <a:lnTo>
                  <a:pt x="132079" y="264541"/>
                </a:lnTo>
                <a:lnTo>
                  <a:pt x="139191" y="264541"/>
                </a:lnTo>
                <a:lnTo>
                  <a:pt x="145796" y="264033"/>
                </a:lnTo>
                <a:lnTo>
                  <a:pt x="152526" y="263017"/>
                </a:lnTo>
                <a:lnTo>
                  <a:pt x="158622" y="262001"/>
                </a:lnTo>
                <a:lnTo>
                  <a:pt x="165353" y="260477"/>
                </a:lnTo>
                <a:lnTo>
                  <a:pt x="171450" y="258445"/>
                </a:lnTo>
                <a:lnTo>
                  <a:pt x="177546" y="256413"/>
                </a:lnTo>
                <a:lnTo>
                  <a:pt x="183769" y="254381"/>
                </a:lnTo>
                <a:lnTo>
                  <a:pt x="189356" y="251714"/>
                </a:lnTo>
                <a:lnTo>
                  <a:pt x="194944" y="248666"/>
                </a:lnTo>
                <a:lnTo>
                  <a:pt x="200659" y="245618"/>
                </a:lnTo>
                <a:lnTo>
                  <a:pt x="234441" y="216408"/>
                </a:lnTo>
                <a:lnTo>
                  <a:pt x="248157" y="195453"/>
                </a:lnTo>
                <a:lnTo>
                  <a:pt x="251206" y="189865"/>
                </a:lnTo>
                <a:lnTo>
                  <a:pt x="253872" y="183642"/>
                </a:lnTo>
                <a:lnTo>
                  <a:pt x="256412" y="178054"/>
                </a:lnTo>
                <a:lnTo>
                  <a:pt x="258444" y="171958"/>
                </a:lnTo>
                <a:lnTo>
                  <a:pt x="260476" y="165227"/>
                </a:lnTo>
                <a:lnTo>
                  <a:pt x="261493" y="159131"/>
                </a:lnTo>
                <a:lnTo>
                  <a:pt x="263016" y="152527"/>
                </a:lnTo>
                <a:lnTo>
                  <a:pt x="263525" y="145796"/>
                </a:lnTo>
                <a:lnTo>
                  <a:pt x="264032" y="139192"/>
                </a:lnTo>
                <a:lnTo>
                  <a:pt x="264541" y="132461"/>
                </a:lnTo>
                <a:lnTo>
                  <a:pt x="264032" y="125349"/>
                </a:lnTo>
                <a:lnTo>
                  <a:pt x="263525" y="118745"/>
                </a:lnTo>
                <a:lnTo>
                  <a:pt x="263016" y="112014"/>
                </a:lnTo>
                <a:lnTo>
                  <a:pt x="261493" y="105918"/>
                </a:lnTo>
                <a:lnTo>
                  <a:pt x="260476" y="99314"/>
                </a:lnTo>
                <a:lnTo>
                  <a:pt x="248157" y="69596"/>
                </a:lnTo>
                <a:lnTo>
                  <a:pt x="245109" y="64008"/>
                </a:lnTo>
                <a:lnTo>
                  <a:pt x="216407" y="30226"/>
                </a:lnTo>
                <a:lnTo>
                  <a:pt x="194944" y="16383"/>
                </a:lnTo>
                <a:lnTo>
                  <a:pt x="189356" y="13335"/>
                </a:lnTo>
                <a:lnTo>
                  <a:pt x="158622" y="3048"/>
                </a:lnTo>
                <a:lnTo>
                  <a:pt x="152526" y="1524"/>
                </a:lnTo>
                <a:lnTo>
                  <a:pt x="145796" y="1016"/>
                </a:lnTo>
                <a:lnTo>
                  <a:pt x="139191" y="508"/>
                </a:lnTo>
                <a:lnTo>
                  <a:pt x="132079"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39" name="Google Shape;1839;p79"/>
          <p:cNvSpPr/>
          <p:nvPr/>
        </p:nvSpPr>
        <p:spPr>
          <a:xfrm>
            <a:off x="1250683" y="3331717"/>
            <a:ext cx="331200" cy="3384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40" name="Google Shape;1840;p79"/>
          <p:cNvSpPr/>
          <p:nvPr/>
        </p:nvSpPr>
        <p:spPr>
          <a:xfrm>
            <a:off x="542925" y="3612134"/>
            <a:ext cx="820419" cy="710564"/>
          </a:xfrm>
          <a:custGeom>
            <a:rect b="b" l="l" r="r" t="t"/>
            <a:pathLst>
              <a:path extrusionOk="0" h="710564" w="820419">
                <a:moveTo>
                  <a:pt x="0" y="355091"/>
                </a:moveTo>
                <a:lnTo>
                  <a:pt x="203644" y="710145"/>
                </a:lnTo>
                <a:lnTo>
                  <a:pt x="616254" y="710145"/>
                </a:lnTo>
                <a:lnTo>
                  <a:pt x="819912" y="355091"/>
                </a:lnTo>
                <a:lnTo>
                  <a:pt x="616254" y="0"/>
                </a:lnTo>
                <a:lnTo>
                  <a:pt x="203644" y="0"/>
                </a:lnTo>
                <a:lnTo>
                  <a:pt x="0" y="355091"/>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41" name="Google Shape;1841;p79"/>
          <p:cNvSpPr/>
          <p:nvPr/>
        </p:nvSpPr>
        <p:spPr>
          <a:xfrm>
            <a:off x="728992" y="424687"/>
            <a:ext cx="429259" cy="371475"/>
          </a:xfrm>
          <a:custGeom>
            <a:rect b="b" l="l" r="r" t="t"/>
            <a:pathLst>
              <a:path extrusionOk="0" h="371475" w="429259">
                <a:moveTo>
                  <a:pt x="322287" y="0"/>
                </a:moveTo>
                <a:lnTo>
                  <a:pt x="106426" y="0"/>
                </a:lnTo>
                <a:lnTo>
                  <a:pt x="0" y="185547"/>
                </a:lnTo>
                <a:lnTo>
                  <a:pt x="106426" y="371094"/>
                </a:lnTo>
                <a:lnTo>
                  <a:pt x="322287" y="371094"/>
                </a:lnTo>
                <a:lnTo>
                  <a:pt x="428701" y="185547"/>
                </a:lnTo>
                <a:lnTo>
                  <a:pt x="322287"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42" name="Google Shape;1842;p79"/>
          <p:cNvSpPr/>
          <p:nvPr/>
        </p:nvSpPr>
        <p:spPr>
          <a:xfrm>
            <a:off x="0" y="3996029"/>
            <a:ext cx="704850" cy="709929"/>
          </a:xfrm>
          <a:custGeom>
            <a:rect b="b" l="l" r="r" t="t"/>
            <a:pathLst>
              <a:path extrusionOk="0" h="709929" w="704850">
                <a:moveTo>
                  <a:pt x="501294" y="0"/>
                </a:moveTo>
                <a:lnTo>
                  <a:pt x="88503" y="0"/>
                </a:lnTo>
                <a:lnTo>
                  <a:pt x="0" y="154301"/>
                </a:lnTo>
                <a:lnTo>
                  <a:pt x="0" y="555482"/>
                </a:lnTo>
                <a:lnTo>
                  <a:pt x="88503" y="709790"/>
                </a:lnTo>
                <a:lnTo>
                  <a:pt x="501294" y="709790"/>
                </a:lnTo>
                <a:lnTo>
                  <a:pt x="704850" y="354888"/>
                </a:lnTo>
                <a:lnTo>
                  <a:pt x="5012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43" name="Google Shape;1843;p79"/>
          <p:cNvSpPr/>
          <p:nvPr/>
        </p:nvSpPr>
        <p:spPr>
          <a:xfrm>
            <a:off x="411200" y="258572"/>
            <a:ext cx="359409" cy="310515"/>
          </a:xfrm>
          <a:custGeom>
            <a:rect b="b" l="l" r="r" t="t"/>
            <a:pathLst>
              <a:path extrusionOk="0" h="310515" w="359409">
                <a:moveTo>
                  <a:pt x="0" y="155320"/>
                </a:moveTo>
                <a:lnTo>
                  <a:pt x="89039" y="310514"/>
                </a:lnTo>
                <a:lnTo>
                  <a:pt x="269748" y="310514"/>
                </a:lnTo>
                <a:lnTo>
                  <a:pt x="358800" y="155320"/>
                </a:lnTo>
                <a:lnTo>
                  <a:pt x="269748" y="0"/>
                </a:lnTo>
                <a:lnTo>
                  <a:pt x="89039" y="0"/>
                </a:lnTo>
                <a:lnTo>
                  <a:pt x="0" y="155320"/>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44" name="Google Shape;1844;p79"/>
          <p:cNvSpPr/>
          <p:nvPr/>
        </p:nvSpPr>
        <p:spPr>
          <a:xfrm>
            <a:off x="828852" y="3843146"/>
            <a:ext cx="248100" cy="2481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45" name="Google Shape;1845;p79"/>
          <p:cNvSpPr/>
          <p:nvPr/>
        </p:nvSpPr>
        <p:spPr>
          <a:xfrm>
            <a:off x="67091" y="1681733"/>
            <a:ext cx="455700" cy="4371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46" name="Google Shape;1846;p79"/>
          <p:cNvSpPr/>
          <p:nvPr/>
        </p:nvSpPr>
        <p:spPr>
          <a:xfrm>
            <a:off x="144945" y="4214495"/>
            <a:ext cx="300355" cy="273050"/>
          </a:xfrm>
          <a:custGeom>
            <a:rect b="b" l="l" r="r" t="t"/>
            <a:pathLst>
              <a:path extrusionOk="0" h="273050" w="300355">
                <a:moveTo>
                  <a:pt x="157632" y="0"/>
                </a:moveTo>
                <a:lnTo>
                  <a:pt x="142278" y="0"/>
                </a:lnTo>
                <a:lnTo>
                  <a:pt x="134607" y="469"/>
                </a:lnTo>
                <a:lnTo>
                  <a:pt x="84912" y="12217"/>
                </a:lnTo>
                <a:lnTo>
                  <a:pt x="78587" y="15379"/>
                </a:lnTo>
                <a:lnTo>
                  <a:pt x="72263" y="18072"/>
                </a:lnTo>
                <a:lnTo>
                  <a:pt x="38836" y="41567"/>
                </a:lnTo>
                <a:lnTo>
                  <a:pt x="14909" y="71843"/>
                </a:lnTo>
                <a:lnTo>
                  <a:pt x="1790" y="107975"/>
                </a:lnTo>
                <a:lnTo>
                  <a:pt x="0" y="120611"/>
                </a:lnTo>
                <a:lnTo>
                  <a:pt x="0" y="134162"/>
                </a:lnTo>
                <a:lnTo>
                  <a:pt x="889" y="141401"/>
                </a:lnTo>
                <a:lnTo>
                  <a:pt x="1790" y="148170"/>
                </a:lnTo>
                <a:lnTo>
                  <a:pt x="3606" y="154495"/>
                </a:lnTo>
                <a:lnTo>
                  <a:pt x="5422" y="161264"/>
                </a:lnTo>
                <a:lnTo>
                  <a:pt x="24841" y="197396"/>
                </a:lnTo>
                <a:lnTo>
                  <a:pt x="28905" y="202818"/>
                </a:lnTo>
                <a:lnTo>
                  <a:pt x="38836" y="212775"/>
                </a:lnTo>
                <a:lnTo>
                  <a:pt x="44259" y="217728"/>
                </a:lnTo>
                <a:lnTo>
                  <a:pt x="49669" y="222262"/>
                </a:lnTo>
                <a:lnTo>
                  <a:pt x="46075" y="229031"/>
                </a:lnTo>
                <a:lnTo>
                  <a:pt x="21678" y="259753"/>
                </a:lnTo>
                <a:lnTo>
                  <a:pt x="4953" y="269684"/>
                </a:lnTo>
                <a:lnTo>
                  <a:pt x="0" y="271932"/>
                </a:lnTo>
                <a:lnTo>
                  <a:pt x="2260" y="271932"/>
                </a:lnTo>
                <a:lnTo>
                  <a:pt x="9029" y="272846"/>
                </a:lnTo>
                <a:lnTo>
                  <a:pt x="25285" y="272846"/>
                </a:lnTo>
                <a:lnTo>
                  <a:pt x="69557" y="261099"/>
                </a:lnTo>
                <a:lnTo>
                  <a:pt x="92138" y="244843"/>
                </a:lnTo>
                <a:lnTo>
                  <a:pt x="208229" y="244843"/>
                </a:lnTo>
                <a:lnTo>
                  <a:pt x="245262" y="225869"/>
                </a:lnTo>
                <a:lnTo>
                  <a:pt x="256095" y="217284"/>
                </a:lnTo>
                <a:lnTo>
                  <a:pt x="261073" y="213220"/>
                </a:lnTo>
                <a:lnTo>
                  <a:pt x="265582" y="208241"/>
                </a:lnTo>
                <a:lnTo>
                  <a:pt x="270116" y="203720"/>
                </a:lnTo>
                <a:lnTo>
                  <a:pt x="274167" y="198767"/>
                </a:lnTo>
                <a:lnTo>
                  <a:pt x="293141" y="165328"/>
                </a:lnTo>
                <a:lnTo>
                  <a:pt x="299910" y="120611"/>
                </a:lnTo>
                <a:lnTo>
                  <a:pt x="298119" y="107975"/>
                </a:lnTo>
                <a:lnTo>
                  <a:pt x="285026" y="71843"/>
                </a:lnTo>
                <a:lnTo>
                  <a:pt x="261073" y="41567"/>
                </a:lnTo>
                <a:lnTo>
                  <a:pt x="227647" y="18072"/>
                </a:lnTo>
                <a:lnTo>
                  <a:pt x="221322" y="15379"/>
                </a:lnTo>
                <a:lnTo>
                  <a:pt x="214998" y="12217"/>
                </a:lnTo>
                <a:lnTo>
                  <a:pt x="194678" y="5422"/>
                </a:lnTo>
                <a:lnTo>
                  <a:pt x="187439" y="3632"/>
                </a:lnTo>
                <a:lnTo>
                  <a:pt x="180213" y="2285"/>
                </a:lnTo>
                <a:lnTo>
                  <a:pt x="165303" y="469"/>
                </a:lnTo>
                <a:lnTo>
                  <a:pt x="157632" y="0"/>
                </a:lnTo>
                <a:close/>
              </a:path>
              <a:path extrusionOk="0" h="273050" w="300355">
                <a:moveTo>
                  <a:pt x="208229" y="244843"/>
                </a:moveTo>
                <a:lnTo>
                  <a:pt x="92138" y="244843"/>
                </a:lnTo>
                <a:lnTo>
                  <a:pt x="105702" y="249351"/>
                </a:lnTo>
                <a:lnTo>
                  <a:pt x="127368" y="253428"/>
                </a:lnTo>
                <a:lnTo>
                  <a:pt x="134607" y="254330"/>
                </a:lnTo>
                <a:lnTo>
                  <a:pt x="142278" y="254774"/>
                </a:lnTo>
                <a:lnTo>
                  <a:pt x="157632" y="254774"/>
                </a:lnTo>
                <a:lnTo>
                  <a:pt x="201447" y="247103"/>
                </a:lnTo>
                <a:lnTo>
                  <a:pt x="208229" y="244843"/>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47" name="Google Shape;1847;p79"/>
          <p:cNvSpPr txBox="1"/>
          <p:nvPr/>
        </p:nvSpPr>
        <p:spPr>
          <a:xfrm>
            <a:off x="778255" y="1975230"/>
            <a:ext cx="588000" cy="1855500"/>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lang="en" sz="12000">
                <a:solidFill>
                  <a:srgbClr val="FFFFFF"/>
                </a:solidFill>
                <a:latin typeface="Helvetica Neue"/>
                <a:ea typeface="Helvetica Neue"/>
                <a:cs typeface="Helvetica Neue"/>
                <a:sym typeface="Helvetica Neue"/>
              </a:rPr>
              <a:t>“</a:t>
            </a:r>
            <a:endParaRPr sz="12000">
              <a:latin typeface="Helvetica Neue"/>
              <a:ea typeface="Helvetica Neue"/>
              <a:cs typeface="Helvetica Neue"/>
              <a:sym typeface="Helvetica Neue"/>
            </a:endParaRPr>
          </a:p>
        </p:txBody>
      </p:sp>
      <p:pic>
        <p:nvPicPr>
          <p:cNvPr id="1848" name="Google Shape;1848;p79"/>
          <p:cNvPicPr preferRelativeResize="0"/>
          <p:nvPr/>
        </p:nvPicPr>
        <p:blipFill>
          <a:blip r:embed="rId11">
            <a:alphaModFix/>
          </a:blip>
          <a:stretch>
            <a:fillRect/>
          </a:stretch>
        </p:blipFill>
        <p:spPr>
          <a:xfrm>
            <a:off x="2027150" y="31425"/>
            <a:ext cx="6653601" cy="3874450"/>
          </a:xfrm>
          <a:prstGeom prst="rect">
            <a:avLst/>
          </a:prstGeom>
          <a:noFill/>
          <a:ln cap="flat" cmpd="sng" w="9525">
            <a:solidFill>
              <a:srgbClr val="1497FC"/>
            </a:solidFill>
            <a:prstDash val="solid"/>
            <a:round/>
            <a:headEnd len="sm" w="sm" type="none"/>
            <a:tailEnd len="sm" w="sm" type="none"/>
          </a:ln>
        </p:spPr>
      </p:pic>
      <p:pic>
        <p:nvPicPr>
          <p:cNvPr id="1849" name="Google Shape;1849;p79"/>
          <p:cNvPicPr preferRelativeResize="0"/>
          <p:nvPr/>
        </p:nvPicPr>
        <p:blipFill rotWithShape="1">
          <a:blip r:embed="rId12">
            <a:alphaModFix/>
          </a:blip>
          <a:srcRect b="9290" l="0" r="0" t="-9290"/>
          <a:stretch/>
        </p:blipFill>
        <p:spPr>
          <a:xfrm>
            <a:off x="1958400" y="3996013"/>
            <a:ext cx="820425" cy="820425"/>
          </a:xfrm>
          <a:prstGeom prst="rect">
            <a:avLst/>
          </a:prstGeom>
          <a:noFill/>
          <a:ln>
            <a:noFill/>
          </a:ln>
        </p:spPr>
      </p:pic>
      <p:pic>
        <p:nvPicPr>
          <p:cNvPr id="1850" name="Google Shape;1850;p79"/>
          <p:cNvPicPr preferRelativeResize="0"/>
          <p:nvPr/>
        </p:nvPicPr>
        <p:blipFill>
          <a:blip r:embed="rId13">
            <a:alphaModFix/>
          </a:blip>
          <a:stretch>
            <a:fillRect/>
          </a:stretch>
        </p:blipFill>
        <p:spPr>
          <a:xfrm>
            <a:off x="6513225" y="4008182"/>
            <a:ext cx="696600" cy="796100"/>
          </a:xfrm>
          <a:prstGeom prst="rect">
            <a:avLst/>
          </a:prstGeom>
          <a:noFill/>
          <a:ln>
            <a:noFill/>
          </a:ln>
        </p:spPr>
      </p:pic>
      <p:sp>
        <p:nvSpPr>
          <p:cNvPr id="1851" name="Google Shape;1851;p79"/>
          <p:cNvSpPr txBox="1"/>
          <p:nvPr/>
        </p:nvSpPr>
        <p:spPr>
          <a:xfrm>
            <a:off x="2815875" y="4269225"/>
            <a:ext cx="22935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9"/>
          <p:cNvSpPr txBox="1"/>
          <p:nvPr/>
        </p:nvSpPr>
        <p:spPr>
          <a:xfrm>
            <a:off x="3196875" y="4421550"/>
            <a:ext cx="22935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9"/>
          <p:cNvSpPr txBox="1"/>
          <p:nvPr/>
        </p:nvSpPr>
        <p:spPr>
          <a:xfrm>
            <a:off x="2778825" y="4269225"/>
            <a:ext cx="3627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8BAD4"/>
                </a:solidFill>
                <a:latin typeface="Georgia"/>
                <a:ea typeface="Georgia"/>
                <a:cs typeface="Georgia"/>
                <a:sym typeface="Georgia"/>
              </a:rPr>
              <a:t>/Amazon-Alexa-Meetup-NCR</a:t>
            </a:r>
            <a:endParaRPr b="1" sz="1800">
              <a:solidFill>
                <a:srgbClr val="18BAD4"/>
              </a:solidFill>
              <a:latin typeface="Georgia"/>
              <a:ea typeface="Georgia"/>
              <a:cs typeface="Georgia"/>
              <a:sym typeface="Georgia"/>
            </a:endParaRPr>
          </a:p>
        </p:txBody>
      </p:sp>
      <p:sp>
        <p:nvSpPr>
          <p:cNvPr id="1854" name="Google Shape;1854;p79"/>
          <p:cNvSpPr txBox="1"/>
          <p:nvPr/>
        </p:nvSpPr>
        <p:spPr>
          <a:xfrm>
            <a:off x="7227150" y="4269225"/>
            <a:ext cx="15498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8BAD4"/>
                </a:solidFill>
                <a:latin typeface="Georgia"/>
                <a:ea typeface="Georgia"/>
                <a:cs typeface="Georgia"/>
                <a:sym typeface="Georgia"/>
              </a:rPr>
              <a:t>/alexadelhi</a:t>
            </a:r>
            <a:endParaRPr sz="1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8" name="Shape 1858"/>
        <p:cNvGrpSpPr/>
        <p:nvPr/>
      </p:nvGrpSpPr>
      <p:grpSpPr>
        <a:xfrm>
          <a:off x="0" y="0"/>
          <a:ext cx="0" cy="0"/>
          <a:chOff x="0" y="0"/>
          <a:chExt cx="0" cy="0"/>
        </a:xfrm>
      </p:grpSpPr>
      <p:sp>
        <p:nvSpPr>
          <p:cNvPr id="1859" name="Google Shape;1859;p80"/>
          <p:cNvSpPr/>
          <p:nvPr/>
        </p:nvSpPr>
        <p:spPr>
          <a:xfrm>
            <a:off x="7663688" y="3684778"/>
            <a:ext cx="10347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60" name="Google Shape;1860;p80"/>
          <p:cNvSpPr/>
          <p:nvPr/>
        </p:nvSpPr>
        <p:spPr>
          <a:xfrm>
            <a:off x="410946" y="245745"/>
            <a:ext cx="1323300" cy="11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61" name="Google Shape;1861;p80"/>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62" name="Google Shape;1862;p80"/>
          <p:cNvSpPr/>
          <p:nvPr/>
        </p:nvSpPr>
        <p:spPr>
          <a:xfrm>
            <a:off x="638175" y="14400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63" name="Google Shape;1863;p80"/>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64" name="Google Shape;1864;p80"/>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65" name="Google Shape;1865;p80"/>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66" name="Google Shape;1866;p80"/>
          <p:cNvSpPr/>
          <p:nvPr/>
        </p:nvSpPr>
        <p:spPr>
          <a:xfrm>
            <a:off x="8486775" y="4585817"/>
            <a:ext cx="657225" cy="355600"/>
          </a:xfrm>
          <a:custGeom>
            <a:rect b="b" l="l" r="r" t="t"/>
            <a:pathLst>
              <a:path extrusionOk="0" h="355600" w="657225">
                <a:moveTo>
                  <a:pt x="0" y="0"/>
                </a:moveTo>
                <a:lnTo>
                  <a:pt x="203580" y="355053"/>
                </a:lnTo>
                <a:lnTo>
                  <a:pt x="616203" y="355053"/>
                </a:lnTo>
                <a:lnTo>
                  <a:pt x="657225" y="283556"/>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67" name="Google Shape;1867;p80"/>
          <p:cNvSpPr/>
          <p:nvPr/>
        </p:nvSpPr>
        <p:spPr>
          <a:xfrm>
            <a:off x="8486775" y="4230776"/>
            <a:ext cx="657225" cy="355600"/>
          </a:xfrm>
          <a:custGeom>
            <a:rect b="b" l="l" r="r" t="t"/>
            <a:pathLst>
              <a:path extrusionOk="0" h="355600" w="657225">
                <a:moveTo>
                  <a:pt x="657225" y="71495"/>
                </a:moveTo>
                <a:lnTo>
                  <a:pt x="616203" y="0"/>
                </a:lnTo>
                <a:lnTo>
                  <a:pt x="203580" y="0"/>
                </a:lnTo>
                <a:lnTo>
                  <a:pt x="0" y="35504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68" name="Google Shape;1868;p80"/>
          <p:cNvSpPr/>
          <p:nvPr/>
        </p:nvSpPr>
        <p:spPr>
          <a:xfrm>
            <a:off x="8124825" y="4615700"/>
            <a:ext cx="429259" cy="371475"/>
          </a:xfrm>
          <a:custGeom>
            <a:rect b="b" l="l" r="r" t="t"/>
            <a:pathLst>
              <a:path extrusionOk="0" h="371475" w="429259">
                <a:moveTo>
                  <a:pt x="322325" y="0"/>
                </a:moveTo>
                <a:lnTo>
                  <a:pt x="106425" y="0"/>
                </a:lnTo>
                <a:lnTo>
                  <a:pt x="0" y="185546"/>
                </a:lnTo>
                <a:lnTo>
                  <a:pt x="106425" y="371093"/>
                </a:lnTo>
                <a:lnTo>
                  <a:pt x="322325" y="371093"/>
                </a:lnTo>
                <a:lnTo>
                  <a:pt x="428751" y="185546"/>
                </a:lnTo>
                <a:lnTo>
                  <a:pt x="322325"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69" name="Google Shape;1869;p80"/>
          <p:cNvSpPr/>
          <p:nvPr/>
        </p:nvSpPr>
        <p:spPr>
          <a:xfrm>
            <a:off x="7821294" y="2935351"/>
            <a:ext cx="820420" cy="709929"/>
          </a:xfrm>
          <a:custGeom>
            <a:rect b="b" l="l" r="r" t="t"/>
            <a:pathLst>
              <a:path extrusionOk="0" h="709929" w="820420">
                <a:moveTo>
                  <a:pt x="616457" y="0"/>
                </a:moveTo>
                <a:lnTo>
                  <a:pt x="203580" y="0"/>
                </a:lnTo>
                <a:lnTo>
                  <a:pt x="0" y="354965"/>
                </a:lnTo>
                <a:lnTo>
                  <a:pt x="203580" y="709803"/>
                </a:lnTo>
                <a:lnTo>
                  <a:pt x="616457" y="709803"/>
                </a:lnTo>
                <a:lnTo>
                  <a:pt x="819911" y="354965"/>
                </a:lnTo>
                <a:lnTo>
                  <a:pt x="61645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70" name="Google Shape;1870;p80"/>
          <p:cNvSpPr/>
          <p:nvPr/>
        </p:nvSpPr>
        <p:spPr>
          <a:xfrm>
            <a:off x="8486775" y="3512184"/>
            <a:ext cx="358775" cy="310514"/>
          </a:xfrm>
          <a:custGeom>
            <a:rect b="b" l="l" r="r" t="t"/>
            <a:pathLst>
              <a:path extrusionOk="0" h="310514" w="358775">
                <a:moveTo>
                  <a:pt x="0" y="155193"/>
                </a:moveTo>
                <a:lnTo>
                  <a:pt x="89026" y="310514"/>
                </a:lnTo>
                <a:lnTo>
                  <a:pt x="269748" y="310514"/>
                </a:lnTo>
                <a:lnTo>
                  <a:pt x="358775" y="155193"/>
                </a:lnTo>
                <a:lnTo>
                  <a:pt x="269748" y="0"/>
                </a:lnTo>
                <a:lnTo>
                  <a:pt x="89026" y="0"/>
                </a:lnTo>
                <a:lnTo>
                  <a:pt x="0" y="155193"/>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71" name="Google Shape;1871;p80"/>
          <p:cNvSpPr/>
          <p:nvPr/>
        </p:nvSpPr>
        <p:spPr>
          <a:xfrm>
            <a:off x="1729867" y="184150"/>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72" name="Google Shape;1872;p80"/>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73" name="Google Shape;1873;p80"/>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74" name="Google Shape;1874;p80"/>
          <p:cNvSpPr/>
          <p:nvPr/>
        </p:nvSpPr>
        <p:spPr>
          <a:xfrm>
            <a:off x="8772652" y="4461802"/>
            <a:ext cx="248100" cy="248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75" name="Google Shape;1875;p80"/>
          <p:cNvSpPr/>
          <p:nvPr/>
        </p:nvSpPr>
        <p:spPr>
          <a:xfrm>
            <a:off x="7354061" y="3426714"/>
            <a:ext cx="455400" cy="4371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76" name="Google Shape;1876;p80"/>
          <p:cNvSpPr/>
          <p:nvPr/>
        </p:nvSpPr>
        <p:spPr>
          <a:xfrm>
            <a:off x="8081391" y="3153917"/>
            <a:ext cx="300354" cy="273050"/>
          </a:xfrm>
          <a:custGeom>
            <a:rect b="b" l="l" r="r" t="t"/>
            <a:pathLst>
              <a:path extrusionOk="0" h="273050" w="300354">
                <a:moveTo>
                  <a:pt x="157606" y="0"/>
                </a:moveTo>
                <a:lnTo>
                  <a:pt x="142239" y="0"/>
                </a:lnTo>
                <a:lnTo>
                  <a:pt x="134619" y="381"/>
                </a:lnTo>
                <a:lnTo>
                  <a:pt x="84835" y="12192"/>
                </a:lnTo>
                <a:lnTo>
                  <a:pt x="78485" y="15367"/>
                </a:lnTo>
                <a:lnTo>
                  <a:pt x="72262" y="18033"/>
                </a:lnTo>
                <a:lnTo>
                  <a:pt x="38734" y="41529"/>
                </a:lnTo>
                <a:lnTo>
                  <a:pt x="14858" y="71755"/>
                </a:lnTo>
                <a:lnTo>
                  <a:pt x="3175" y="101600"/>
                </a:lnTo>
                <a:lnTo>
                  <a:pt x="1777" y="107950"/>
                </a:lnTo>
                <a:lnTo>
                  <a:pt x="0" y="120523"/>
                </a:lnTo>
                <a:lnTo>
                  <a:pt x="0" y="134112"/>
                </a:lnTo>
                <a:lnTo>
                  <a:pt x="888" y="141350"/>
                </a:lnTo>
                <a:lnTo>
                  <a:pt x="1777" y="148081"/>
                </a:lnTo>
                <a:lnTo>
                  <a:pt x="3555" y="154431"/>
                </a:lnTo>
                <a:lnTo>
                  <a:pt x="5333" y="161162"/>
                </a:lnTo>
                <a:lnTo>
                  <a:pt x="24764" y="197357"/>
                </a:lnTo>
                <a:lnTo>
                  <a:pt x="28828" y="202819"/>
                </a:lnTo>
                <a:lnTo>
                  <a:pt x="38734" y="212725"/>
                </a:lnTo>
                <a:lnTo>
                  <a:pt x="44195" y="217677"/>
                </a:lnTo>
                <a:lnTo>
                  <a:pt x="49656" y="222250"/>
                </a:lnTo>
                <a:lnTo>
                  <a:pt x="45974" y="228981"/>
                </a:lnTo>
                <a:lnTo>
                  <a:pt x="21589" y="259714"/>
                </a:lnTo>
                <a:lnTo>
                  <a:pt x="17525" y="262381"/>
                </a:lnTo>
                <a:lnTo>
                  <a:pt x="13461" y="265175"/>
                </a:lnTo>
                <a:lnTo>
                  <a:pt x="9398" y="267843"/>
                </a:lnTo>
                <a:lnTo>
                  <a:pt x="4952" y="269620"/>
                </a:lnTo>
                <a:lnTo>
                  <a:pt x="0" y="271906"/>
                </a:lnTo>
                <a:lnTo>
                  <a:pt x="2158" y="271906"/>
                </a:lnTo>
                <a:lnTo>
                  <a:pt x="9016" y="272795"/>
                </a:lnTo>
                <a:lnTo>
                  <a:pt x="25273" y="272795"/>
                </a:lnTo>
                <a:lnTo>
                  <a:pt x="69468" y="261112"/>
                </a:lnTo>
                <a:lnTo>
                  <a:pt x="92075" y="244856"/>
                </a:lnTo>
                <a:lnTo>
                  <a:pt x="208152" y="244856"/>
                </a:lnTo>
                <a:lnTo>
                  <a:pt x="245236" y="225806"/>
                </a:lnTo>
                <a:lnTo>
                  <a:pt x="265556" y="208152"/>
                </a:lnTo>
                <a:lnTo>
                  <a:pt x="270128" y="203707"/>
                </a:lnTo>
                <a:lnTo>
                  <a:pt x="290829" y="171195"/>
                </a:lnTo>
                <a:lnTo>
                  <a:pt x="296672" y="153034"/>
                </a:lnTo>
                <a:lnTo>
                  <a:pt x="298068" y="146812"/>
                </a:lnTo>
                <a:lnTo>
                  <a:pt x="298957" y="140462"/>
                </a:lnTo>
                <a:lnTo>
                  <a:pt x="299796" y="134112"/>
                </a:lnTo>
                <a:lnTo>
                  <a:pt x="299847" y="120523"/>
                </a:lnTo>
                <a:lnTo>
                  <a:pt x="298068" y="107950"/>
                </a:lnTo>
                <a:lnTo>
                  <a:pt x="296672" y="101600"/>
                </a:lnTo>
                <a:lnTo>
                  <a:pt x="295401" y="95250"/>
                </a:lnTo>
                <a:lnTo>
                  <a:pt x="278129" y="60959"/>
                </a:lnTo>
                <a:lnTo>
                  <a:pt x="274065" y="56006"/>
                </a:lnTo>
                <a:lnTo>
                  <a:pt x="270128" y="51054"/>
                </a:lnTo>
                <a:lnTo>
                  <a:pt x="265556" y="46100"/>
                </a:lnTo>
                <a:lnTo>
                  <a:pt x="260984" y="41529"/>
                </a:lnTo>
                <a:lnTo>
                  <a:pt x="256031" y="36956"/>
                </a:lnTo>
                <a:lnTo>
                  <a:pt x="250570" y="32893"/>
                </a:lnTo>
                <a:lnTo>
                  <a:pt x="245236" y="28829"/>
                </a:lnTo>
                <a:lnTo>
                  <a:pt x="239775" y="25273"/>
                </a:lnTo>
                <a:lnTo>
                  <a:pt x="233933" y="21589"/>
                </a:lnTo>
                <a:lnTo>
                  <a:pt x="227583" y="18033"/>
                </a:lnTo>
                <a:lnTo>
                  <a:pt x="221233" y="15367"/>
                </a:lnTo>
                <a:lnTo>
                  <a:pt x="215010" y="12192"/>
                </a:lnTo>
                <a:lnTo>
                  <a:pt x="172974" y="1269"/>
                </a:lnTo>
                <a:lnTo>
                  <a:pt x="165226" y="381"/>
                </a:lnTo>
                <a:lnTo>
                  <a:pt x="157606" y="0"/>
                </a:lnTo>
                <a:close/>
              </a:path>
              <a:path extrusionOk="0" h="273050" w="300354">
                <a:moveTo>
                  <a:pt x="208152" y="244856"/>
                </a:moveTo>
                <a:lnTo>
                  <a:pt x="92075" y="244856"/>
                </a:lnTo>
                <a:lnTo>
                  <a:pt x="98805" y="247014"/>
                </a:lnTo>
                <a:lnTo>
                  <a:pt x="105663" y="249300"/>
                </a:lnTo>
                <a:lnTo>
                  <a:pt x="112902" y="250698"/>
                </a:lnTo>
                <a:lnTo>
                  <a:pt x="120141" y="251968"/>
                </a:lnTo>
                <a:lnTo>
                  <a:pt x="127380" y="253364"/>
                </a:lnTo>
                <a:lnTo>
                  <a:pt x="134619" y="254254"/>
                </a:lnTo>
                <a:lnTo>
                  <a:pt x="142239" y="254762"/>
                </a:lnTo>
                <a:lnTo>
                  <a:pt x="157606" y="254762"/>
                </a:lnTo>
                <a:lnTo>
                  <a:pt x="165226" y="254254"/>
                </a:lnTo>
                <a:lnTo>
                  <a:pt x="172974" y="253364"/>
                </a:lnTo>
                <a:lnTo>
                  <a:pt x="180212" y="251968"/>
                </a:lnTo>
                <a:lnTo>
                  <a:pt x="187451" y="250698"/>
                </a:lnTo>
                <a:lnTo>
                  <a:pt x="194690" y="248919"/>
                </a:lnTo>
                <a:lnTo>
                  <a:pt x="201422" y="247014"/>
                </a:lnTo>
                <a:lnTo>
                  <a:pt x="208152" y="244856"/>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77" name="Google Shape;1877;p80"/>
          <p:cNvSpPr/>
          <p:nvPr/>
        </p:nvSpPr>
        <p:spPr>
          <a:xfrm>
            <a:off x="1013430" y="1003648"/>
            <a:ext cx="164700" cy="124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78" name="Google Shape;1878;p80"/>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79" name="Google Shape;1879;p80"/>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80" name="Google Shape;1880;p80"/>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81" name="Google Shape;1881;p80"/>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82" name="Google Shape;1882;p80"/>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83" name="Google Shape;1883;p80"/>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84" name="Google Shape;1884;p80"/>
          <p:cNvSpPr/>
          <p:nvPr/>
        </p:nvSpPr>
        <p:spPr>
          <a:xfrm>
            <a:off x="356958" y="1861692"/>
            <a:ext cx="331200" cy="3384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85" name="Google Shape;1885;p80"/>
          <p:cNvSpPr txBox="1"/>
          <p:nvPr/>
        </p:nvSpPr>
        <p:spPr>
          <a:xfrm>
            <a:off x="2256663" y="613350"/>
            <a:ext cx="4731300" cy="3916800"/>
          </a:xfrm>
          <a:prstGeom prst="rect">
            <a:avLst/>
          </a:prstGeom>
          <a:noFill/>
          <a:ln>
            <a:noFill/>
          </a:ln>
        </p:spPr>
        <p:txBody>
          <a:bodyPr anchorCtr="0" anchor="t" bIns="0" lIns="0" spcFirstLastPara="1" rIns="0" wrap="square" tIns="12700">
            <a:noAutofit/>
          </a:bodyPr>
          <a:lstStyle/>
          <a:p>
            <a:pPr indent="635" lvl="0" marL="12065" marR="5080" rtl="0" algn="ctr">
              <a:lnSpc>
                <a:spcPct val="120000"/>
              </a:lnSpc>
              <a:spcBef>
                <a:spcPts val="0"/>
              </a:spcBef>
              <a:spcAft>
                <a:spcPts val="0"/>
              </a:spcAft>
              <a:buNone/>
            </a:pPr>
            <a:r>
              <a:rPr lang="en" sz="3000">
                <a:solidFill>
                  <a:srgbClr val="FFFFFF"/>
                </a:solidFill>
                <a:latin typeface="Trebuchet MS"/>
                <a:ea typeface="Trebuchet MS"/>
                <a:cs typeface="Trebuchet MS"/>
                <a:sym typeface="Trebuchet MS"/>
              </a:rPr>
              <a:t>alexa.design/</a:t>
            </a:r>
            <a:r>
              <a:rPr lang="en" sz="3000">
                <a:solidFill>
                  <a:srgbClr val="FF9517"/>
                </a:solidFill>
                <a:latin typeface="Trebuchet MS"/>
                <a:ea typeface="Trebuchet MS"/>
                <a:cs typeface="Trebuchet MS"/>
                <a:sym typeface="Trebuchet MS"/>
              </a:rPr>
              <a:t>india  </a:t>
            </a:r>
            <a:r>
              <a:rPr lang="en" sz="3000">
                <a:solidFill>
                  <a:srgbClr val="FFFFFF"/>
                </a:solidFill>
                <a:latin typeface="Trebuchet MS"/>
                <a:ea typeface="Trebuchet MS"/>
                <a:cs typeface="Trebuchet MS"/>
                <a:sym typeface="Trebuchet MS"/>
              </a:rPr>
              <a:t>alexa.design/</a:t>
            </a:r>
            <a:r>
              <a:rPr lang="en" sz="3000">
                <a:solidFill>
                  <a:srgbClr val="FF9517"/>
                </a:solidFill>
                <a:latin typeface="Trebuchet MS"/>
                <a:ea typeface="Trebuchet MS"/>
                <a:cs typeface="Trebuchet MS"/>
                <a:sym typeface="Trebuchet MS"/>
              </a:rPr>
              <a:t>tutorials  </a:t>
            </a:r>
            <a:r>
              <a:rPr lang="en" sz="3000">
                <a:solidFill>
                  <a:srgbClr val="FFFFFF"/>
                </a:solidFill>
                <a:latin typeface="Trebuchet MS"/>
                <a:ea typeface="Trebuchet MS"/>
                <a:cs typeface="Trebuchet MS"/>
                <a:sym typeface="Trebuchet MS"/>
              </a:rPr>
              <a:t>alexa.design/</a:t>
            </a:r>
            <a:r>
              <a:rPr lang="en" sz="3000">
                <a:solidFill>
                  <a:srgbClr val="FF9517"/>
                </a:solidFill>
                <a:latin typeface="Trebuchet MS"/>
                <a:ea typeface="Trebuchet MS"/>
                <a:cs typeface="Trebuchet MS"/>
                <a:sym typeface="Trebuchet MS"/>
              </a:rPr>
              <a:t>training  </a:t>
            </a:r>
            <a:r>
              <a:rPr lang="en" sz="3000">
                <a:solidFill>
                  <a:srgbClr val="FFFFFF"/>
                </a:solidFill>
                <a:latin typeface="Trebuchet MS"/>
                <a:ea typeface="Trebuchet MS"/>
                <a:cs typeface="Trebuchet MS"/>
                <a:sym typeface="Trebuchet MS"/>
              </a:rPr>
              <a:t>alexa.design/</a:t>
            </a:r>
            <a:r>
              <a:rPr lang="en" sz="3000">
                <a:solidFill>
                  <a:srgbClr val="FF9517"/>
                </a:solidFill>
                <a:latin typeface="Trebuchet MS"/>
                <a:ea typeface="Trebuchet MS"/>
                <a:cs typeface="Trebuchet MS"/>
                <a:sym typeface="Trebuchet MS"/>
              </a:rPr>
              <a:t>codecademy  </a:t>
            </a:r>
            <a:r>
              <a:rPr lang="en" sz="3000">
                <a:solidFill>
                  <a:srgbClr val="FFFFFF"/>
                </a:solidFill>
                <a:latin typeface="Trebuchet MS"/>
                <a:ea typeface="Trebuchet MS"/>
                <a:cs typeface="Trebuchet MS"/>
                <a:sym typeface="Trebuchet MS"/>
              </a:rPr>
              <a:t>alexa.design/</a:t>
            </a:r>
            <a:r>
              <a:rPr lang="en" sz="3000">
                <a:solidFill>
                  <a:srgbClr val="FF9517"/>
                </a:solidFill>
                <a:latin typeface="Trebuchet MS"/>
                <a:ea typeface="Trebuchet MS"/>
                <a:cs typeface="Trebuchet MS"/>
                <a:sym typeface="Trebuchet MS"/>
              </a:rPr>
              <a:t>guide  </a:t>
            </a:r>
            <a:r>
              <a:rPr lang="en" sz="3000">
                <a:solidFill>
                  <a:srgbClr val="FFFFFF"/>
                </a:solidFill>
                <a:latin typeface="Trebuchet MS"/>
                <a:ea typeface="Trebuchet MS"/>
                <a:cs typeface="Trebuchet MS"/>
                <a:sym typeface="Trebuchet MS"/>
              </a:rPr>
              <a:t>github.com/</a:t>
            </a:r>
            <a:r>
              <a:rPr lang="en" sz="3000">
                <a:solidFill>
                  <a:srgbClr val="FF9517"/>
                </a:solidFill>
                <a:latin typeface="Trebuchet MS"/>
                <a:ea typeface="Trebuchet MS"/>
                <a:cs typeface="Trebuchet MS"/>
                <a:sym typeface="Trebuchet MS"/>
              </a:rPr>
              <a:t>alexa</a:t>
            </a:r>
            <a:endParaRPr sz="3000">
              <a:solidFill>
                <a:srgbClr val="FF9517"/>
              </a:solidFill>
              <a:latin typeface="Trebuchet MS"/>
              <a:ea typeface="Trebuchet MS"/>
              <a:cs typeface="Trebuchet MS"/>
              <a:sym typeface="Trebuchet MS"/>
            </a:endParaRPr>
          </a:p>
          <a:p>
            <a:pPr indent="635" lvl="0" marL="12065" marR="5080" rtl="0" algn="ctr">
              <a:lnSpc>
                <a:spcPct val="120000"/>
              </a:lnSpc>
              <a:spcBef>
                <a:spcPts val="0"/>
              </a:spcBef>
              <a:spcAft>
                <a:spcPts val="0"/>
              </a:spcAft>
              <a:buNone/>
            </a:pPr>
            <a:r>
              <a:rPr lang="en" sz="3000">
                <a:solidFill>
                  <a:schemeClr val="lt1"/>
                </a:solidFill>
                <a:latin typeface="Trebuchet MS"/>
                <a:ea typeface="Trebuchet MS"/>
                <a:cs typeface="Trebuchet MS"/>
                <a:sym typeface="Trebuchet MS"/>
              </a:rPr>
              <a:t>bit.ly/</a:t>
            </a:r>
            <a:r>
              <a:rPr lang="en" sz="3000">
                <a:solidFill>
                  <a:srgbClr val="FF9517"/>
                </a:solidFill>
                <a:latin typeface="Trebuchet MS"/>
                <a:ea typeface="Trebuchet MS"/>
                <a:cs typeface="Trebuchet MS"/>
                <a:sym typeface="Trebuchet MS"/>
              </a:rPr>
              <a:t>2AtE7mo</a:t>
            </a:r>
            <a:endParaRPr sz="3000">
              <a:solidFill>
                <a:srgbClr val="FF9517"/>
              </a:solidFill>
              <a:latin typeface="Trebuchet MS"/>
              <a:ea typeface="Trebuchet MS"/>
              <a:cs typeface="Trebuchet MS"/>
              <a:sym typeface="Trebuchet MS"/>
            </a:endParaRPr>
          </a:p>
          <a:p>
            <a:pPr indent="635" lvl="0" marL="12065" marR="5080" rtl="0" algn="ctr">
              <a:lnSpc>
                <a:spcPct val="120000"/>
              </a:lnSpc>
              <a:spcBef>
                <a:spcPts val="0"/>
              </a:spcBef>
              <a:spcAft>
                <a:spcPts val="0"/>
              </a:spcAft>
              <a:buNone/>
            </a:pPr>
            <a:r>
              <a:t/>
            </a:r>
            <a:endParaRPr sz="3000">
              <a:solidFill>
                <a:srgbClr val="FF9517"/>
              </a:solidFill>
              <a:latin typeface="Trebuchet MS"/>
              <a:ea typeface="Trebuchet MS"/>
              <a:cs typeface="Trebuchet MS"/>
              <a:sym typeface="Trebuchet M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889" name="Shape 1889"/>
        <p:cNvGrpSpPr/>
        <p:nvPr/>
      </p:nvGrpSpPr>
      <p:grpSpPr>
        <a:xfrm>
          <a:off x="0" y="0"/>
          <a:ext cx="0" cy="0"/>
          <a:chOff x="0" y="0"/>
          <a:chExt cx="0" cy="0"/>
        </a:xfrm>
      </p:grpSpPr>
      <p:sp>
        <p:nvSpPr>
          <p:cNvPr id="1890" name="Google Shape;1890;p81"/>
          <p:cNvSpPr/>
          <p:nvPr/>
        </p:nvSpPr>
        <p:spPr>
          <a:xfrm>
            <a:off x="0" y="0"/>
            <a:ext cx="9144000" cy="5143500"/>
          </a:xfrm>
          <a:custGeom>
            <a:rect b="b" l="l" r="r" t="t"/>
            <a:pathLst>
              <a:path extrusionOk="0" h="5143500" w="9144000">
                <a:moveTo>
                  <a:pt x="0" y="5143500"/>
                </a:moveTo>
                <a:lnTo>
                  <a:pt x="9144000" y="5143500"/>
                </a:lnTo>
                <a:lnTo>
                  <a:pt x="9144000" y="0"/>
                </a:lnTo>
                <a:lnTo>
                  <a:pt x="0" y="0"/>
                </a:lnTo>
                <a:lnTo>
                  <a:pt x="0" y="5143500"/>
                </a:lnTo>
                <a:close/>
              </a:path>
            </a:pathLst>
          </a:custGeom>
          <a:solidFill>
            <a:srgbClr val="0D29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91" name="Google Shape;1891;p81"/>
          <p:cNvSpPr/>
          <p:nvPr/>
        </p:nvSpPr>
        <p:spPr>
          <a:xfrm>
            <a:off x="0" y="619125"/>
            <a:ext cx="939736" cy="89585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92" name="Google Shape;1892;p81"/>
          <p:cNvSpPr/>
          <p:nvPr/>
        </p:nvSpPr>
        <p:spPr>
          <a:xfrm>
            <a:off x="410946" y="1993900"/>
            <a:ext cx="1323238" cy="114604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93" name="Google Shape;1893;p81"/>
          <p:cNvSpPr/>
          <p:nvPr/>
        </p:nvSpPr>
        <p:spPr>
          <a:xfrm>
            <a:off x="0" y="2811526"/>
            <a:ext cx="696595" cy="710565"/>
          </a:xfrm>
          <a:custGeom>
            <a:rect b="b" l="l" r="r" t="t"/>
            <a:pathLst>
              <a:path extrusionOk="0" h="710564" w="696595">
                <a:moveTo>
                  <a:pt x="0" y="571006"/>
                </a:moveTo>
                <a:lnTo>
                  <a:pt x="79816" y="710184"/>
                </a:lnTo>
                <a:lnTo>
                  <a:pt x="492429" y="710184"/>
                </a:lnTo>
                <a:lnTo>
                  <a:pt x="696074" y="355092"/>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94" name="Google Shape;1894;p81"/>
          <p:cNvSpPr/>
          <p:nvPr/>
        </p:nvSpPr>
        <p:spPr>
          <a:xfrm>
            <a:off x="638175" y="31926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95" name="Google Shape;1895;p81"/>
          <p:cNvSpPr/>
          <p:nvPr/>
        </p:nvSpPr>
        <p:spPr>
          <a:xfrm>
            <a:off x="752475" y="1201800"/>
            <a:ext cx="820419" cy="710565"/>
          </a:xfrm>
          <a:custGeom>
            <a:rect b="b" l="l" r="r" t="t"/>
            <a:pathLst>
              <a:path extrusionOk="0" h="710564" w="820419">
                <a:moveTo>
                  <a:pt x="0" y="355091"/>
                </a:moveTo>
                <a:lnTo>
                  <a:pt x="203644" y="710057"/>
                </a:lnTo>
                <a:lnTo>
                  <a:pt x="616204" y="710057"/>
                </a:lnTo>
                <a:lnTo>
                  <a:pt x="819912" y="355091"/>
                </a:lnTo>
                <a:lnTo>
                  <a:pt x="616204" y="0"/>
                </a:lnTo>
                <a:lnTo>
                  <a:pt x="203644" y="0"/>
                </a:lnTo>
                <a:lnTo>
                  <a:pt x="0" y="355091"/>
                </a:lnTo>
                <a:close/>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96" name="Google Shape;1896;p81"/>
          <p:cNvSpPr/>
          <p:nvPr/>
        </p:nvSpPr>
        <p:spPr>
          <a:xfrm>
            <a:off x="657225" y="4380179"/>
            <a:ext cx="359410" cy="310515"/>
          </a:xfrm>
          <a:custGeom>
            <a:rect b="b" l="l" r="r" t="t"/>
            <a:pathLst>
              <a:path extrusionOk="0" h="310514" w="359409">
                <a:moveTo>
                  <a:pt x="269747" y="0"/>
                </a:moveTo>
                <a:lnTo>
                  <a:pt x="89039" y="0"/>
                </a:lnTo>
                <a:lnTo>
                  <a:pt x="0" y="155244"/>
                </a:lnTo>
                <a:lnTo>
                  <a:pt x="89039" y="310489"/>
                </a:lnTo>
                <a:lnTo>
                  <a:pt x="269747" y="310489"/>
                </a:lnTo>
                <a:lnTo>
                  <a:pt x="358800" y="155244"/>
                </a:lnTo>
                <a:lnTo>
                  <a:pt x="269747"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97" name="Google Shape;1897;p81"/>
          <p:cNvSpPr/>
          <p:nvPr/>
        </p:nvSpPr>
        <p:spPr>
          <a:xfrm>
            <a:off x="986853" y="1517522"/>
            <a:ext cx="82181" cy="18427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98" name="Google Shape;1898;p81"/>
          <p:cNvSpPr/>
          <p:nvPr/>
        </p:nvSpPr>
        <p:spPr>
          <a:xfrm>
            <a:off x="1081277" y="1394586"/>
            <a:ext cx="257175" cy="325120"/>
          </a:xfrm>
          <a:custGeom>
            <a:rect b="b" l="l" r="r" t="t"/>
            <a:pathLst>
              <a:path extrusionOk="0" h="325119" w="257175">
                <a:moveTo>
                  <a:pt x="132194" y="0"/>
                </a:moveTo>
                <a:lnTo>
                  <a:pt x="104127" y="30607"/>
                </a:lnTo>
                <a:lnTo>
                  <a:pt x="100050" y="42290"/>
                </a:lnTo>
                <a:lnTo>
                  <a:pt x="84226" y="77088"/>
                </a:lnTo>
                <a:lnTo>
                  <a:pt x="52565" y="109727"/>
                </a:lnTo>
                <a:lnTo>
                  <a:pt x="30124" y="130175"/>
                </a:lnTo>
                <a:lnTo>
                  <a:pt x="0" y="130175"/>
                </a:lnTo>
                <a:lnTo>
                  <a:pt x="0" y="280670"/>
                </a:lnTo>
                <a:lnTo>
                  <a:pt x="31648" y="280670"/>
                </a:lnTo>
                <a:lnTo>
                  <a:pt x="41859" y="285750"/>
                </a:lnTo>
                <a:lnTo>
                  <a:pt x="56134" y="291973"/>
                </a:lnTo>
                <a:lnTo>
                  <a:pt x="94945" y="306704"/>
                </a:lnTo>
                <a:lnTo>
                  <a:pt x="150063" y="321563"/>
                </a:lnTo>
                <a:lnTo>
                  <a:pt x="180174" y="324612"/>
                </a:lnTo>
                <a:lnTo>
                  <a:pt x="196469" y="324612"/>
                </a:lnTo>
                <a:lnTo>
                  <a:pt x="233299" y="310768"/>
                </a:lnTo>
                <a:lnTo>
                  <a:pt x="234822" y="296037"/>
                </a:lnTo>
                <a:lnTo>
                  <a:pt x="234315" y="292480"/>
                </a:lnTo>
                <a:lnTo>
                  <a:pt x="233299" y="289433"/>
                </a:lnTo>
                <a:lnTo>
                  <a:pt x="231266" y="286258"/>
                </a:lnTo>
                <a:lnTo>
                  <a:pt x="228219" y="283717"/>
                </a:lnTo>
                <a:lnTo>
                  <a:pt x="230759" y="283210"/>
                </a:lnTo>
                <a:lnTo>
                  <a:pt x="243966" y="250571"/>
                </a:lnTo>
                <a:lnTo>
                  <a:pt x="243966" y="245999"/>
                </a:lnTo>
                <a:lnTo>
                  <a:pt x="243459" y="243459"/>
                </a:lnTo>
                <a:lnTo>
                  <a:pt x="242443" y="241426"/>
                </a:lnTo>
                <a:lnTo>
                  <a:pt x="239903" y="237871"/>
                </a:lnTo>
                <a:lnTo>
                  <a:pt x="238378" y="236347"/>
                </a:lnTo>
                <a:lnTo>
                  <a:pt x="236855" y="234696"/>
                </a:lnTo>
                <a:lnTo>
                  <a:pt x="251078" y="202057"/>
                </a:lnTo>
                <a:lnTo>
                  <a:pt x="251078" y="196976"/>
                </a:lnTo>
                <a:lnTo>
                  <a:pt x="250571" y="194437"/>
                </a:lnTo>
                <a:lnTo>
                  <a:pt x="248538" y="190373"/>
                </a:lnTo>
                <a:lnTo>
                  <a:pt x="245490" y="187325"/>
                </a:lnTo>
                <a:lnTo>
                  <a:pt x="243459" y="185800"/>
                </a:lnTo>
                <a:lnTo>
                  <a:pt x="245490" y="185165"/>
                </a:lnTo>
                <a:lnTo>
                  <a:pt x="254127" y="173989"/>
                </a:lnTo>
                <a:lnTo>
                  <a:pt x="254762" y="171450"/>
                </a:lnTo>
                <a:lnTo>
                  <a:pt x="256794" y="153035"/>
                </a:lnTo>
                <a:lnTo>
                  <a:pt x="255778" y="147954"/>
                </a:lnTo>
                <a:lnTo>
                  <a:pt x="253746" y="143890"/>
                </a:lnTo>
                <a:lnTo>
                  <a:pt x="206756" y="128015"/>
                </a:lnTo>
                <a:lnTo>
                  <a:pt x="132194" y="122936"/>
                </a:lnTo>
                <a:lnTo>
                  <a:pt x="135762" y="116839"/>
                </a:lnTo>
                <a:lnTo>
                  <a:pt x="148018" y="77088"/>
                </a:lnTo>
                <a:lnTo>
                  <a:pt x="152615" y="32130"/>
                </a:lnTo>
                <a:lnTo>
                  <a:pt x="152615" y="16763"/>
                </a:lnTo>
                <a:lnTo>
                  <a:pt x="136296" y="508"/>
                </a:lnTo>
                <a:lnTo>
                  <a:pt x="1321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99" name="Google Shape;1899;p81"/>
          <p:cNvSpPr/>
          <p:nvPr/>
        </p:nvSpPr>
        <p:spPr>
          <a:xfrm>
            <a:off x="203193" y="3022726"/>
            <a:ext cx="166370" cy="288290"/>
          </a:xfrm>
          <a:custGeom>
            <a:rect b="b" l="l" r="r" t="t"/>
            <a:pathLst>
              <a:path extrusionOk="0" h="288289" w="166370">
                <a:moveTo>
                  <a:pt x="147847" y="0"/>
                </a:moveTo>
                <a:lnTo>
                  <a:pt x="18028" y="0"/>
                </a:lnTo>
                <a:lnTo>
                  <a:pt x="14256" y="381"/>
                </a:lnTo>
                <a:lnTo>
                  <a:pt x="0" y="270637"/>
                </a:lnTo>
                <a:lnTo>
                  <a:pt x="260" y="273431"/>
                </a:lnTo>
                <a:lnTo>
                  <a:pt x="18028" y="287781"/>
                </a:lnTo>
                <a:lnTo>
                  <a:pt x="147847" y="287781"/>
                </a:lnTo>
                <a:lnTo>
                  <a:pt x="165685" y="272669"/>
                </a:lnTo>
                <a:lnTo>
                  <a:pt x="82937" y="272669"/>
                </a:lnTo>
                <a:lnTo>
                  <a:pt x="80550" y="272415"/>
                </a:lnTo>
                <a:lnTo>
                  <a:pt x="70974" y="260731"/>
                </a:lnTo>
                <a:lnTo>
                  <a:pt x="71329" y="258318"/>
                </a:lnTo>
                <a:lnTo>
                  <a:pt x="82937" y="248793"/>
                </a:lnTo>
                <a:lnTo>
                  <a:pt x="165970" y="248793"/>
                </a:lnTo>
                <a:lnTo>
                  <a:pt x="165970" y="233806"/>
                </a:lnTo>
                <a:lnTo>
                  <a:pt x="18028" y="233806"/>
                </a:lnTo>
                <a:lnTo>
                  <a:pt x="18028" y="35941"/>
                </a:lnTo>
                <a:lnTo>
                  <a:pt x="165970" y="35941"/>
                </a:lnTo>
                <a:lnTo>
                  <a:pt x="165970" y="21590"/>
                </a:lnTo>
                <a:lnTo>
                  <a:pt x="77819" y="21590"/>
                </a:lnTo>
                <a:lnTo>
                  <a:pt x="76092" y="21209"/>
                </a:lnTo>
                <a:lnTo>
                  <a:pt x="75076" y="20574"/>
                </a:lnTo>
                <a:lnTo>
                  <a:pt x="74047" y="19177"/>
                </a:lnTo>
                <a:lnTo>
                  <a:pt x="73717" y="17780"/>
                </a:lnTo>
                <a:lnTo>
                  <a:pt x="74047" y="16129"/>
                </a:lnTo>
                <a:lnTo>
                  <a:pt x="76092" y="14097"/>
                </a:lnTo>
                <a:lnTo>
                  <a:pt x="77819" y="13716"/>
                </a:lnTo>
                <a:lnTo>
                  <a:pt x="165419" y="13716"/>
                </a:lnTo>
                <a:lnTo>
                  <a:pt x="164598" y="11049"/>
                </a:lnTo>
                <a:lnTo>
                  <a:pt x="151619" y="381"/>
                </a:lnTo>
                <a:lnTo>
                  <a:pt x="147847" y="0"/>
                </a:lnTo>
                <a:close/>
              </a:path>
              <a:path extrusionOk="0" h="288289"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89" w="166370">
                <a:moveTo>
                  <a:pt x="165970" y="35941"/>
                </a:moveTo>
                <a:lnTo>
                  <a:pt x="147847" y="35941"/>
                </a:lnTo>
                <a:lnTo>
                  <a:pt x="147847" y="233806"/>
                </a:lnTo>
                <a:lnTo>
                  <a:pt x="165970" y="233806"/>
                </a:lnTo>
                <a:lnTo>
                  <a:pt x="165970" y="35941"/>
                </a:lnTo>
                <a:close/>
              </a:path>
              <a:path extrusionOk="0" h="288289" w="166370">
                <a:moveTo>
                  <a:pt x="165419" y="13716"/>
                </a:moveTo>
                <a:lnTo>
                  <a:pt x="88055" y="13716"/>
                </a:lnTo>
                <a:lnTo>
                  <a:pt x="89770" y="14097"/>
                </a:lnTo>
                <a:lnTo>
                  <a:pt x="91815" y="16129"/>
                </a:lnTo>
                <a:lnTo>
                  <a:pt x="92157" y="17780"/>
                </a:lnTo>
                <a:lnTo>
                  <a:pt x="91815" y="19177"/>
                </a:lnTo>
                <a:lnTo>
                  <a:pt x="90799" y="20574"/>
                </a:lnTo>
                <a:lnTo>
                  <a:pt x="89770" y="21209"/>
                </a:lnTo>
                <a:lnTo>
                  <a:pt x="88055" y="21590"/>
                </a:lnTo>
                <a:lnTo>
                  <a:pt x="165970" y="21590"/>
                </a:lnTo>
                <a:lnTo>
                  <a:pt x="165934" y="17780"/>
                </a:lnTo>
                <a:lnTo>
                  <a:pt x="165614" y="14350"/>
                </a:lnTo>
                <a:lnTo>
                  <a:pt x="165419" y="13716"/>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00" name="Google Shape;1900;p81"/>
          <p:cNvSpPr/>
          <p:nvPr/>
        </p:nvSpPr>
        <p:spPr>
          <a:xfrm>
            <a:off x="353563" y="1007118"/>
            <a:ext cx="121254" cy="26896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01" name="Google Shape;1901;p81"/>
          <p:cNvSpPr/>
          <p:nvPr/>
        </p:nvSpPr>
        <p:spPr>
          <a:xfrm>
            <a:off x="295732" y="877697"/>
            <a:ext cx="247650" cy="296545"/>
          </a:xfrm>
          <a:custGeom>
            <a:rect b="b" l="l" r="r" t="t"/>
            <a:pathLst>
              <a:path extrusionOk="0" h="296544" w="247650">
                <a:moveTo>
                  <a:pt x="172986" y="296163"/>
                </a:moveTo>
                <a:lnTo>
                  <a:pt x="175933" y="283210"/>
                </a:lnTo>
                <a:lnTo>
                  <a:pt x="180022" y="270890"/>
                </a:lnTo>
                <a:lnTo>
                  <a:pt x="201714" y="228726"/>
                </a:lnTo>
                <a:lnTo>
                  <a:pt x="214617" y="209930"/>
                </a:lnTo>
                <a:lnTo>
                  <a:pt x="221068" y="200532"/>
                </a:lnTo>
                <a:lnTo>
                  <a:pt x="241592" y="160654"/>
                </a:lnTo>
                <a:lnTo>
                  <a:pt x="246862" y="130175"/>
                </a:lnTo>
                <a:lnTo>
                  <a:pt x="247459" y="123698"/>
                </a:lnTo>
                <a:lnTo>
                  <a:pt x="246278" y="110870"/>
                </a:lnTo>
                <a:lnTo>
                  <a:pt x="244525" y="98551"/>
                </a:lnTo>
                <a:lnTo>
                  <a:pt x="226352" y="54610"/>
                </a:lnTo>
                <a:lnTo>
                  <a:pt x="192925" y="21208"/>
                </a:lnTo>
                <a:lnTo>
                  <a:pt x="148361" y="2412"/>
                </a:lnTo>
                <a:lnTo>
                  <a:pt x="123723" y="0"/>
                </a:lnTo>
                <a:lnTo>
                  <a:pt x="75641" y="10032"/>
                </a:lnTo>
                <a:lnTo>
                  <a:pt x="36347" y="36322"/>
                </a:lnTo>
                <a:lnTo>
                  <a:pt x="9969" y="75691"/>
                </a:lnTo>
                <a:lnTo>
                  <a:pt x="0" y="123698"/>
                </a:lnTo>
                <a:lnTo>
                  <a:pt x="9969" y="171195"/>
                </a:lnTo>
                <a:lnTo>
                  <a:pt x="32842" y="209930"/>
                </a:lnTo>
                <a:lnTo>
                  <a:pt x="45745" y="228726"/>
                </a:lnTo>
                <a:lnTo>
                  <a:pt x="51587" y="238632"/>
                </a:lnTo>
                <a:lnTo>
                  <a:pt x="57467" y="248665"/>
                </a:lnTo>
                <a:lnTo>
                  <a:pt x="62737" y="259206"/>
                </a:lnTo>
                <a:lnTo>
                  <a:pt x="67436" y="270890"/>
                </a:lnTo>
                <a:lnTo>
                  <a:pt x="71526" y="283210"/>
                </a:lnTo>
                <a:lnTo>
                  <a:pt x="74472" y="296163"/>
                </a:lnTo>
              </a:path>
            </a:pathLst>
          </a:custGeom>
          <a:noFill/>
          <a:ln cap="flat" cmpd="sng" w="12150">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02" name="Google Shape;1902;p81"/>
          <p:cNvSpPr/>
          <p:nvPr/>
        </p:nvSpPr>
        <p:spPr>
          <a:xfrm>
            <a:off x="369984" y="1001276"/>
            <a:ext cx="115375" cy="180957"/>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03" name="Google Shape;1903;p81"/>
          <p:cNvSpPr/>
          <p:nvPr/>
        </p:nvSpPr>
        <p:spPr>
          <a:xfrm>
            <a:off x="1229486" y="3310509"/>
            <a:ext cx="264795" cy="264795"/>
          </a:xfrm>
          <a:custGeom>
            <a:rect b="b" l="l" r="r" t="t"/>
            <a:pathLst>
              <a:path extrusionOk="0" h="264795" w="264794">
                <a:moveTo>
                  <a:pt x="132079" y="0"/>
                </a:moveTo>
                <a:lnTo>
                  <a:pt x="125349" y="508"/>
                </a:lnTo>
                <a:lnTo>
                  <a:pt x="118744" y="1016"/>
                </a:lnTo>
                <a:lnTo>
                  <a:pt x="112013" y="1524"/>
                </a:lnTo>
                <a:lnTo>
                  <a:pt x="105409" y="3048"/>
                </a:lnTo>
                <a:lnTo>
                  <a:pt x="99313" y="4572"/>
                </a:lnTo>
                <a:lnTo>
                  <a:pt x="93090" y="6096"/>
                </a:lnTo>
                <a:lnTo>
                  <a:pt x="86994" y="8128"/>
                </a:lnTo>
                <a:lnTo>
                  <a:pt x="80899" y="10668"/>
                </a:lnTo>
                <a:lnTo>
                  <a:pt x="74675" y="13335"/>
                </a:lnTo>
                <a:lnTo>
                  <a:pt x="69087" y="16383"/>
                </a:lnTo>
                <a:lnTo>
                  <a:pt x="63500" y="19431"/>
                </a:lnTo>
                <a:lnTo>
                  <a:pt x="30187" y="48133"/>
                </a:lnTo>
                <a:lnTo>
                  <a:pt x="15862" y="69596"/>
                </a:lnTo>
                <a:lnTo>
                  <a:pt x="12788" y="75184"/>
                </a:lnTo>
                <a:lnTo>
                  <a:pt x="10236" y="80899"/>
                </a:lnTo>
                <a:lnTo>
                  <a:pt x="8191" y="86995"/>
                </a:lnTo>
                <a:lnTo>
                  <a:pt x="6134" y="93091"/>
                </a:lnTo>
                <a:lnTo>
                  <a:pt x="0" y="125349"/>
                </a:lnTo>
                <a:lnTo>
                  <a:pt x="0" y="132461"/>
                </a:lnTo>
                <a:lnTo>
                  <a:pt x="0" y="139192"/>
                </a:lnTo>
                <a:lnTo>
                  <a:pt x="520" y="145796"/>
                </a:lnTo>
                <a:lnTo>
                  <a:pt x="10236" y="183642"/>
                </a:lnTo>
                <a:lnTo>
                  <a:pt x="15862" y="195453"/>
                </a:lnTo>
                <a:lnTo>
                  <a:pt x="18922" y="201041"/>
                </a:lnTo>
                <a:lnTo>
                  <a:pt x="48132" y="234315"/>
                </a:lnTo>
                <a:lnTo>
                  <a:pt x="69087" y="248666"/>
                </a:lnTo>
                <a:lnTo>
                  <a:pt x="74675" y="251714"/>
                </a:lnTo>
                <a:lnTo>
                  <a:pt x="112013" y="263017"/>
                </a:lnTo>
                <a:lnTo>
                  <a:pt x="125349" y="264541"/>
                </a:lnTo>
                <a:lnTo>
                  <a:pt x="132079" y="264541"/>
                </a:lnTo>
                <a:lnTo>
                  <a:pt x="139191" y="264541"/>
                </a:lnTo>
                <a:lnTo>
                  <a:pt x="145796" y="264033"/>
                </a:lnTo>
                <a:lnTo>
                  <a:pt x="152526" y="263017"/>
                </a:lnTo>
                <a:lnTo>
                  <a:pt x="158622" y="262001"/>
                </a:lnTo>
                <a:lnTo>
                  <a:pt x="165353" y="260477"/>
                </a:lnTo>
                <a:lnTo>
                  <a:pt x="171450" y="258445"/>
                </a:lnTo>
                <a:lnTo>
                  <a:pt x="177546" y="256413"/>
                </a:lnTo>
                <a:lnTo>
                  <a:pt x="183769" y="254381"/>
                </a:lnTo>
                <a:lnTo>
                  <a:pt x="189356" y="251714"/>
                </a:lnTo>
                <a:lnTo>
                  <a:pt x="194944" y="248666"/>
                </a:lnTo>
                <a:lnTo>
                  <a:pt x="200659" y="245618"/>
                </a:lnTo>
                <a:lnTo>
                  <a:pt x="234441" y="216408"/>
                </a:lnTo>
                <a:lnTo>
                  <a:pt x="248157" y="195453"/>
                </a:lnTo>
                <a:lnTo>
                  <a:pt x="251206" y="189865"/>
                </a:lnTo>
                <a:lnTo>
                  <a:pt x="253872" y="183642"/>
                </a:lnTo>
                <a:lnTo>
                  <a:pt x="256412" y="178054"/>
                </a:lnTo>
                <a:lnTo>
                  <a:pt x="258444" y="171958"/>
                </a:lnTo>
                <a:lnTo>
                  <a:pt x="260476" y="165227"/>
                </a:lnTo>
                <a:lnTo>
                  <a:pt x="261493" y="159131"/>
                </a:lnTo>
                <a:lnTo>
                  <a:pt x="263016" y="152527"/>
                </a:lnTo>
                <a:lnTo>
                  <a:pt x="263525" y="145796"/>
                </a:lnTo>
                <a:lnTo>
                  <a:pt x="264032" y="139192"/>
                </a:lnTo>
                <a:lnTo>
                  <a:pt x="264541" y="132461"/>
                </a:lnTo>
                <a:lnTo>
                  <a:pt x="264032" y="125349"/>
                </a:lnTo>
                <a:lnTo>
                  <a:pt x="263525" y="118745"/>
                </a:lnTo>
                <a:lnTo>
                  <a:pt x="263016" y="112014"/>
                </a:lnTo>
                <a:lnTo>
                  <a:pt x="261493" y="105918"/>
                </a:lnTo>
                <a:lnTo>
                  <a:pt x="260476" y="99314"/>
                </a:lnTo>
                <a:lnTo>
                  <a:pt x="248157" y="69596"/>
                </a:lnTo>
                <a:lnTo>
                  <a:pt x="245109" y="64008"/>
                </a:lnTo>
                <a:lnTo>
                  <a:pt x="216407" y="30226"/>
                </a:lnTo>
                <a:lnTo>
                  <a:pt x="194944" y="16383"/>
                </a:lnTo>
                <a:lnTo>
                  <a:pt x="189356" y="13335"/>
                </a:lnTo>
                <a:lnTo>
                  <a:pt x="158622" y="3048"/>
                </a:lnTo>
                <a:lnTo>
                  <a:pt x="152526" y="1524"/>
                </a:lnTo>
                <a:lnTo>
                  <a:pt x="145796" y="1016"/>
                </a:lnTo>
                <a:lnTo>
                  <a:pt x="139191" y="508"/>
                </a:lnTo>
                <a:lnTo>
                  <a:pt x="132079"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04" name="Google Shape;1904;p81"/>
          <p:cNvSpPr/>
          <p:nvPr/>
        </p:nvSpPr>
        <p:spPr>
          <a:xfrm>
            <a:off x="1250683" y="3331717"/>
            <a:ext cx="331228" cy="33832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05" name="Google Shape;1905;p81"/>
          <p:cNvSpPr/>
          <p:nvPr/>
        </p:nvSpPr>
        <p:spPr>
          <a:xfrm>
            <a:off x="542925" y="3612134"/>
            <a:ext cx="820419" cy="710565"/>
          </a:xfrm>
          <a:custGeom>
            <a:rect b="b" l="l" r="r" t="t"/>
            <a:pathLst>
              <a:path extrusionOk="0" h="710564" w="820419">
                <a:moveTo>
                  <a:pt x="0" y="355091"/>
                </a:moveTo>
                <a:lnTo>
                  <a:pt x="203644" y="710145"/>
                </a:lnTo>
                <a:lnTo>
                  <a:pt x="616254" y="710145"/>
                </a:lnTo>
                <a:lnTo>
                  <a:pt x="819912" y="355091"/>
                </a:lnTo>
                <a:lnTo>
                  <a:pt x="616254" y="0"/>
                </a:lnTo>
                <a:lnTo>
                  <a:pt x="203644" y="0"/>
                </a:lnTo>
                <a:lnTo>
                  <a:pt x="0" y="355091"/>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06" name="Google Shape;1906;p81"/>
          <p:cNvSpPr/>
          <p:nvPr/>
        </p:nvSpPr>
        <p:spPr>
          <a:xfrm>
            <a:off x="728992" y="424687"/>
            <a:ext cx="429259" cy="371475"/>
          </a:xfrm>
          <a:custGeom>
            <a:rect b="b" l="l" r="r" t="t"/>
            <a:pathLst>
              <a:path extrusionOk="0" h="371475" w="429259">
                <a:moveTo>
                  <a:pt x="322287" y="0"/>
                </a:moveTo>
                <a:lnTo>
                  <a:pt x="106426" y="0"/>
                </a:lnTo>
                <a:lnTo>
                  <a:pt x="0" y="185547"/>
                </a:lnTo>
                <a:lnTo>
                  <a:pt x="106426" y="371094"/>
                </a:lnTo>
                <a:lnTo>
                  <a:pt x="322287" y="371094"/>
                </a:lnTo>
                <a:lnTo>
                  <a:pt x="428701" y="185547"/>
                </a:lnTo>
                <a:lnTo>
                  <a:pt x="322287"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07" name="Google Shape;1907;p81"/>
          <p:cNvSpPr/>
          <p:nvPr/>
        </p:nvSpPr>
        <p:spPr>
          <a:xfrm>
            <a:off x="0" y="3996029"/>
            <a:ext cx="704850" cy="709930"/>
          </a:xfrm>
          <a:custGeom>
            <a:rect b="b" l="l" r="r" t="t"/>
            <a:pathLst>
              <a:path extrusionOk="0" h="709929" w="704850">
                <a:moveTo>
                  <a:pt x="501294" y="0"/>
                </a:moveTo>
                <a:lnTo>
                  <a:pt x="88503" y="0"/>
                </a:lnTo>
                <a:lnTo>
                  <a:pt x="0" y="154301"/>
                </a:lnTo>
                <a:lnTo>
                  <a:pt x="0" y="555482"/>
                </a:lnTo>
                <a:lnTo>
                  <a:pt x="88503" y="709790"/>
                </a:lnTo>
                <a:lnTo>
                  <a:pt x="501294" y="709790"/>
                </a:lnTo>
                <a:lnTo>
                  <a:pt x="704850" y="354888"/>
                </a:lnTo>
                <a:lnTo>
                  <a:pt x="5012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08" name="Google Shape;1908;p81"/>
          <p:cNvSpPr/>
          <p:nvPr/>
        </p:nvSpPr>
        <p:spPr>
          <a:xfrm>
            <a:off x="411200" y="258572"/>
            <a:ext cx="359410" cy="310515"/>
          </a:xfrm>
          <a:custGeom>
            <a:rect b="b" l="l" r="r" t="t"/>
            <a:pathLst>
              <a:path extrusionOk="0" h="310515" w="359409">
                <a:moveTo>
                  <a:pt x="0" y="155320"/>
                </a:moveTo>
                <a:lnTo>
                  <a:pt x="89039" y="310514"/>
                </a:lnTo>
                <a:lnTo>
                  <a:pt x="269748" y="310514"/>
                </a:lnTo>
                <a:lnTo>
                  <a:pt x="358800" y="155320"/>
                </a:lnTo>
                <a:lnTo>
                  <a:pt x="269748" y="0"/>
                </a:lnTo>
                <a:lnTo>
                  <a:pt x="89039" y="0"/>
                </a:lnTo>
                <a:lnTo>
                  <a:pt x="0" y="155320"/>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09" name="Google Shape;1909;p81"/>
          <p:cNvSpPr/>
          <p:nvPr/>
        </p:nvSpPr>
        <p:spPr>
          <a:xfrm>
            <a:off x="828852" y="3843146"/>
            <a:ext cx="248043" cy="248119"/>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10" name="Google Shape;1910;p81"/>
          <p:cNvSpPr/>
          <p:nvPr/>
        </p:nvSpPr>
        <p:spPr>
          <a:xfrm>
            <a:off x="67091" y="1681733"/>
            <a:ext cx="455602" cy="437006"/>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11" name="Google Shape;1911;p81"/>
          <p:cNvSpPr/>
          <p:nvPr/>
        </p:nvSpPr>
        <p:spPr>
          <a:xfrm>
            <a:off x="144945" y="4214495"/>
            <a:ext cx="300355" cy="273050"/>
          </a:xfrm>
          <a:custGeom>
            <a:rect b="b" l="l" r="r" t="t"/>
            <a:pathLst>
              <a:path extrusionOk="0" h="273050" w="300355">
                <a:moveTo>
                  <a:pt x="157632" y="0"/>
                </a:moveTo>
                <a:lnTo>
                  <a:pt x="142278" y="0"/>
                </a:lnTo>
                <a:lnTo>
                  <a:pt x="134607" y="469"/>
                </a:lnTo>
                <a:lnTo>
                  <a:pt x="84912" y="12217"/>
                </a:lnTo>
                <a:lnTo>
                  <a:pt x="78587" y="15379"/>
                </a:lnTo>
                <a:lnTo>
                  <a:pt x="72263" y="18072"/>
                </a:lnTo>
                <a:lnTo>
                  <a:pt x="38836" y="41567"/>
                </a:lnTo>
                <a:lnTo>
                  <a:pt x="14909" y="71843"/>
                </a:lnTo>
                <a:lnTo>
                  <a:pt x="1790" y="107975"/>
                </a:lnTo>
                <a:lnTo>
                  <a:pt x="0" y="120611"/>
                </a:lnTo>
                <a:lnTo>
                  <a:pt x="0" y="134162"/>
                </a:lnTo>
                <a:lnTo>
                  <a:pt x="889" y="141401"/>
                </a:lnTo>
                <a:lnTo>
                  <a:pt x="1790" y="148170"/>
                </a:lnTo>
                <a:lnTo>
                  <a:pt x="3606" y="154495"/>
                </a:lnTo>
                <a:lnTo>
                  <a:pt x="5422" y="161264"/>
                </a:lnTo>
                <a:lnTo>
                  <a:pt x="24841" y="197396"/>
                </a:lnTo>
                <a:lnTo>
                  <a:pt x="28905" y="202818"/>
                </a:lnTo>
                <a:lnTo>
                  <a:pt x="38836" y="212775"/>
                </a:lnTo>
                <a:lnTo>
                  <a:pt x="44259" y="217728"/>
                </a:lnTo>
                <a:lnTo>
                  <a:pt x="49669" y="222262"/>
                </a:lnTo>
                <a:lnTo>
                  <a:pt x="46075" y="229031"/>
                </a:lnTo>
                <a:lnTo>
                  <a:pt x="21678" y="259753"/>
                </a:lnTo>
                <a:lnTo>
                  <a:pt x="4953" y="269684"/>
                </a:lnTo>
                <a:lnTo>
                  <a:pt x="0" y="271932"/>
                </a:lnTo>
                <a:lnTo>
                  <a:pt x="2260" y="271932"/>
                </a:lnTo>
                <a:lnTo>
                  <a:pt x="9029" y="272846"/>
                </a:lnTo>
                <a:lnTo>
                  <a:pt x="25285" y="272846"/>
                </a:lnTo>
                <a:lnTo>
                  <a:pt x="69557" y="261099"/>
                </a:lnTo>
                <a:lnTo>
                  <a:pt x="92138" y="244843"/>
                </a:lnTo>
                <a:lnTo>
                  <a:pt x="208229" y="244843"/>
                </a:lnTo>
                <a:lnTo>
                  <a:pt x="245262" y="225869"/>
                </a:lnTo>
                <a:lnTo>
                  <a:pt x="256095" y="217284"/>
                </a:lnTo>
                <a:lnTo>
                  <a:pt x="261073" y="213220"/>
                </a:lnTo>
                <a:lnTo>
                  <a:pt x="265582" y="208241"/>
                </a:lnTo>
                <a:lnTo>
                  <a:pt x="270116" y="203720"/>
                </a:lnTo>
                <a:lnTo>
                  <a:pt x="274167" y="198767"/>
                </a:lnTo>
                <a:lnTo>
                  <a:pt x="293141" y="165328"/>
                </a:lnTo>
                <a:lnTo>
                  <a:pt x="299910" y="120611"/>
                </a:lnTo>
                <a:lnTo>
                  <a:pt x="298119" y="107975"/>
                </a:lnTo>
                <a:lnTo>
                  <a:pt x="285026" y="71843"/>
                </a:lnTo>
                <a:lnTo>
                  <a:pt x="261073" y="41567"/>
                </a:lnTo>
                <a:lnTo>
                  <a:pt x="227647" y="18072"/>
                </a:lnTo>
                <a:lnTo>
                  <a:pt x="221322" y="15379"/>
                </a:lnTo>
                <a:lnTo>
                  <a:pt x="214998" y="12217"/>
                </a:lnTo>
                <a:lnTo>
                  <a:pt x="194678" y="5422"/>
                </a:lnTo>
                <a:lnTo>
                  <a:pt x="187439" y="3632"/>
                </a:lnTo>
                <a:lnTo>
                  <a:pt x="180213" y="2285"/>
                </a:lnTo>
                <a:lnTo>
                  <a:pt x="165303" y="469"/>
                </a:lnTo>
                <a:lnTo>
                  <a:pt x="157632" y="0"/>
                </a:lnTo>
                <a:close/>
              </a:path>
              <a:path extrusionOk="0" h="273050" w="300355">
                <a:moveTo>
                  <a:pt x="208229" y="244843"/>
                </a:moveTo>
                <a:lnTo>
                  <a:pt x="92138" y="244843"/>
                </a:lnTo>
                <a:lnTo>
                  <a:pt x="105702" y="249351"/>
                </a:lnTo>
                <a:lnTo>
                  <a:pt x="127368" y="253428"/>
                </a:lnTo>
                <a:lnTo>
                  <a:pt x="134607" y="254330"/>
                </a:lnTo>
                <a:lnTo>
                  <a:pt x="142278" y="254774"/>
                </a:lnTo>
                <a:lnTo>
                  <a:pt x="157632" y="254774"/>
                </a:lnTo>
                <a:lnTo>
                  <a:pt x="201447" y="247103"/>
                </a:lnTo>
                <a:lnTo>
                  <a:pt x="208229" y="244843"/>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12" name="Google Shape;1912;p81"/>
          <p:cNvSpPr txBox="1"/>
          <p:nvPr/>
        </p:nvSpPr>
        <p:spPr>
          <a:xfrm>
            <a:off x="778255" y="1975230"/>
            <a:ext cx="588010" cy="1855470"/>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lang="en" sz="12000">
                <a:solidFill>
                  <a:srgbClr val="FFFFFF"/>
                </a:solidFill>
                <a:latin typeface="Helvetica Neue"/>
                <a:ea typeface="Helvetica Neue"/>
                <a:cs typeface="Helvetica Neue"/>
                <a:sym typeface="Helvetica Neue"/>
              </a:rPr>
              <a:t>“</a:t>
            </a:r>
            <a:endParaRPr sz="12000">
              <a:latin typeface="Helvetica Neue"/>
              <a:ea typeface="Helvetica Neue"/>
              <a:cs typeface="Helvetica Neue"/>
              <a:sym typeface="Helvetica Neue"/>
            </a:endParaRPr>
          </a:p>
        </p:txBody>
      </p:sp>
      <p:sp>
        <p:nvSpPr>
          <p:cNvPr id="1913" name="Google Shape;1913;p81"/>
          <p:cNvSpPr txBox="1"/>
          <p:nvPr/>
        </p:nvSpPr>
        <p:spPr>
          <a:xfrm>
            <a:off x="1901700" y="491500"/>
            <a:ext cx="3660300" cy="2162100"/>
          </a:xfrm>
          <a:prstGeom prst="rect">
            <a:avLst/>
          </a:prstGeom>
          <a:noFill/>
          <a:ln>
            <a:noFill/>
          </a:ln>
        </p:spPr>
        <p:txBody>
          <a:bodyPr anchorCtr="0" anchor="t" bIns="0" lIns="0" spcFirstLastPara="1" rIns="0" wrap="square" tIns="12700">
            <a:noAutofit/>
          </a:bodyPr>
          <a:lstStyle/>
          <a:p>
            <a:pPr indent="0" lvl="0" marL="0" marR="5080" rtl="0" algn="just">
              <a:lnSpc>
                <a:spcPct val="100099"/>
              </a:lnSpc>
              <a:spcBef>
                <a:spcPts val="0"/>
              </a:spcBef>
              <a:spcAft>
                <a:spcPts val="0"/>
              </a:spcAft>
              <a:buNone/>
            </a:pPr>
            <a:r>
              <a:t/>
            </a:r>
            <a:endParaRPr sz="2000">
              <a:latin typeface="Century Gothic"/>
              <a:ea typeface="Century Gothic"/>
              <a:cs typeface="Century Gothic"/>
              <a:sym typeface="Century Gothic"/>
            </a:endParaRPr>
          </a:p>
        </p:txBody>
      </p:sp>
      <p:sp>
        <p:nvSpPr>
          <p:cNvPr id="1914" name="Google Shape;1914;p81"/>
          <p:cNvSpPr txBox="1"/>
          <p:nvPr>
            <p:ph idx="4294967295" type="title"/>
          </p:nvPr>
        </p:nvSpPr>
        <p:spPr>
          <a:xfrm>
            <a:off x="2520650" y="513675"/>
            <a:ext cx="5370600" cy="635100"/>
          </a:xfrm>
          <a:prstGeom prst="rect">
            <a:avLst/>
          </a:prstGeom>
          <a:noFill/>
          <a:ln>
            <a:noFill/>
          </a:ln>
        </p:spPr>
        <p:txBody>
          <a:bodyPr anchorCtr="0" anchor="t" bIns="0" lIns="0" spcFirstLastPara="1" rIns="0" wrap="square" tIns="12050">
            <a:noAutofit/>
          </a:bodyPr>
          <a:lstStyle/>
          <a:p>
            <a:pPr indent="0" lvl="0" marL="12700" marR="0" rtl="0" algn="l">
              <a:lnSpc>
                <a:spcPct val="100000"/>
              </a:lnSpc>
              <a:spcBef>
                <a:spcPts val="0"/>
              </a:spcBef>
              <a:spcAft>
                <a:spcPts val="0"/>
              </a:spcAft>
              <a:buSzPts val="1100"/>
              <a:buNone/>
            </a:pPr>
            <a:r>
              <a:rPr lang="en" sz="4800"/>
              <a:t>Voice is the future!</a:t>
            </a:r>
            <a:endParaRPr sz="4800"/>
          </a:p>
          <a:p>
            <a:pPr indent="0" lvl="0" marL="12700" marR="0" rtl="0" algn="l">
              <a:lnSpc>
                <a:spcPct val="100000"/>
              </a:lnSpc>
              <a:spcBef>
                <a:spcPts val="0"/>
              </a:spcBef>
              <a:spcAft>
                <a:spcPts val="0"/>
              </a:spcAft>
              <a:buSzPts val="1100"/>
              <a:buNone/>
            </a:pPr>
            <a:r>
              <a:t/>
            </a:r>
            <a:endParaRPr sz="4800"/>
          </a:p>
          <a:p>
            <a:pPr indent="0" lvl="0" marL="12700" marR="0" rtl="0" algn="l">
              <a:lnSpc>
                <a:spcPct val="100000"/>
              </a:lnSpc>
              <a:spcBef>
                <a:spcPts val="0"/>
              </a:spcBef>
              <a:spcAft>
                <a:spcPts val="0"/>
              </a:spcAft>
              <a:buNone/>
            </a:pPr>
            <a:r>
              <a:t/>
            </a:r>
            <a:endParaRPr sz="4800"/>
          </a:p>
        </p:txBody>
      </p:sp>
      <p:sp>
        <p:nvSpPr>
          <p:cNvPr id="1915" name="Google Shape;1915;p81"/>
          <p:cNvSpPr/>
          <p:nvPr/>
        </p:nvSpPr>
        <p:spPr>
          <a:xfrm>
            <a:off x="2694275" y="1394575"/>
            <a:ext cx="4825500" cy="32460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9" name="Shape 1919"/>
        <p:cNvGrpSpPr/>
        <p:nvPr/>
      </p:nvGrpSpPr>
      <p:grpSpPr>
        <a:xfrm>
          <a:off x="0" y="0"/>
          <a:ext cx="0" cy="0"/>
          <a:chOff x="0" y="0"/>
          <a:chExt cx="0" cy="0"/>
        </a:xfrm>
      </p:grpSpPr>
      <p:sp>
        <p:nvSpPr>
          <p:cNvPr id="1920" name="Google Shape;1920;p82"/>
          <p:cNvSpPr/>
          <p:nvPr/>
        </p:nvSpPr>
        <p:spPr>
          <a:xfrm>
            <a:off x="287921" y="164223"/>
            <a:ext cx="1935000" cy="1698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21" name="Google Shape;1921;p82"/>
          <p:cNvSpPr/>
          <p:nvPr/>
        </p:nvSpPr>
        <p:spPr>
          <a:xfrm>
            <a:off x="0" y="760543"/>
            <a:ext cx="502952" cy="520503"/>
          </a:xfrm>
          <a:custGeom>
            <a:rect b="b" l="l" r="r" t="t"/>
            <a:pathLst>
              <a:path extrusionOk="0" h="584835" w="551180">
                <a:moveTo>
                  <a:pt x="0" y="508008"/>
                </a:moveTo>
                <a:lnTo>
                  <a:pt x="43769" y="584326"/>
                </a:lnTo>
                <a:lnTo>
                  <a:pt x="382981" y="584326"/>
                </a:lnTo>
                <a:lnTo>
                  <a:pt x="550570" y="292100"/>
                </a:lnTo>
                <a:lnTo>
                  <a:pt x="382981" y="0"/>
                </a:lnTo>
                <a:lnTo>
                  <a:pt x="43769" y="0"/>
                </a:lnTo>
                <a:lnTo>
                  <a:pt x="0" y="76285"/>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22" name="Google Shape;1922;p82"/>
          <p:cNvSpPr/>
          <p:nvPr/>
        </p:nvSpPr>
        <p:spPr>
          <a:xfrm>
            <a:off x="385760" y="1133364"/>
            <a:ext cx="353059" cy="305434"/>
          </a:xfrm>
          <a:custGeom>
            <a:rect b="b" l="l" r="r" t="t"/>
            <a:pathLst>
              <a:path extrusionOk="0" h="305434" w="353059">
                <a:moveTo>
                  <a:pt x="265226" y="0"/>
                </a:moveTo>
                <a:lnTo>
                  <a:pt x="87591" y="0"/>
                </a:lnTo>
                <a:lnTo>
                  <a:pt x="0" y="152781"/>
                </a:lnTo>
                <a:lnTo>
                  <a:pt x="87591" y="305435"/>
                </a:lnTo>
                <a:lnTo>
                  <a:pt x="265226" y="305435"/>
                </a:lnTo>
                <a:lnTo>
                  <a:pt x="352805" y="152781"/>
                </a:lnTo>
                <a:lnTo>
                  <a:pt x="265226"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23" name="Google Shape;1923;p82"/>
          <p:cNvSpPr/>
          <p:nvPr/>
        </p:nvSpPr>
        <p:spPr>
          <a:xfrm>
            <a:off x="1208417" y="0"/>
            <a:ext cx="674369" cy="452755"/>
          </a:xfrm>
          <a:custGeom>
            <a:rect b="b" l="l" r="r" t="t"/>
            <a:pathLst>
              <a:path extrusionOk="0" h="452755" w="674369">
                <a:moveTo>
                  <a:pt x="0" y="160400"/>
                </a:moveTo>
                <a:lnTo>
                  <a:pt x="167627" y="452627"/>
                </a:lnTo>
                <a:lnTo>
                  <a:pt x="506844" y="452627"/>
                </a:lnTo>
                <a:lnTo>
                  <a:pt x="674357" y="160400"/>
                </a:lnTo>
                <a:lnTo>
                  <a:pt x="582410"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24" name="Google Shape;1924;p82"/>
          <p:cNvSpPr/>
          <p:nvPr/>
        </p:nvSpPr>
        <p:spPr>
          <a:xfrm>
            <a:off x="1208417" y="0"/>
            <a:ext cx="92075" cy="160655"/>
          </a:xfrm>
          <a:custGeom>
            <a:rect b="b" l="l" r="r" t="t"/>
            <a:pathLst>
              <a:path extrusionOk="0" h="160655" w="92075">
                <a:moveTo>
                  <a:pt x="92009" y="0"/>
                </a:moveTo>
                <a:lnTo>
                  <a:pt x="0" y="16040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25" name="Google Shape;1925;p82"/>
          <p:cNvSpPr/>
          <p:nvPr/>
        </p:nvSpPr>
        <p:spPr>
          <a:xfrm>
            <a:off x="226130" y="49651"/>
            <a:ext cx="269438" cy="227755"/>
          </a:xfrm>
          <a:custGeom>
            <a:rect b="b" l="l" r="r" t="t"/>
            <a:pathLst>
              <a:path extrusionOk="0" h="255904" w="295275">
                <a:moveTo>
                  <a:pt x="221894" y="0"/>
                </a:moveTo>
                <a:lnTo>
                  <a:pt x="73304" y="0"/>
                </a:lnTo>
                <a:lnTo>
                  <a:pt x="0" y="127888"/>
                </a:lnTo>
                <a:lnTo>
                  <a:pt x="73304" y="255650"/>
                </a:lnTo>
                <a:lnTo>
                  <a:pt x="221894" y="255650"/>
                </a:lnTo>
                <a:lnTo>
                  <a:pt x="295198" y="127888"/>
                </a:lnTo>
                <a:lnTo>
                  <a:pt x="221894"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26" name="Google Shape;1926;p82"/>
          <p:cNvSpPr txBox="1"/>
          <p:nvPr>
            <p:ph type="title"/>
          </p:nvPr>
        </p:nvSpPr>
        <p:spPr>
          <a:xfrm>
            <a:off x="4259450" y="0"/>
            <a:ext cx="4761300" cy="1080600"/>
          </a:xfrm>
          <a:prstGeom prst="rect">
            <a:avLst/>
          </a:prstGeom>
          <a:noFill/>
          <a:ln>
            <a:noFill/>
          </a:ln>
        </p:spPr>
        <p:txBody>
          <a:bodyPr anchorCtr="0" anchor="t" bIns="0" lIns="0" spcFirstLastPara="1" rIns="0" wrap="square" tIns="174625">
            <a:noAutofit/>
          </a:bodyPr>
          <a:lstStyle/>
          <a:p>
            <a:pPr indent="0" lvl="0" marL="1336040" marR="0" rtl="0" algn="l">
              <a:lnSpc>
                <a:spcPct val="100000"/>
              </a:lnSpc>
              <a:spcBef>
                <a:spcPts val="0"/>
              </a:spcBef>
              <a:spcAft>
                <a:spcPts val="0"/>
              </a:spcAft>
              <a:buNone/>
            </a:pPr>
            <a:r>
              <a:rPr b="0" i="0" lang="en" sz="7000" u="none" cap="none" strike="noStrike">
                <a:solidFill>
                  <a:srgbClr val="18BAD4"/>
                </a:solidFill>
                <a:latin typeface="Georgia"/>
                <a:ea typeface="Georgia"/>
                <a:cs typeface="Georgia"/>
                <a:sym typeface="Georgia"/>
              </a:rPr>
              <a:t>Thanks!</a:t>
            </a:r>
            <a:endParaRPr b="0" i="0" sz="7000" u="none" cap="none" strike="noStrike">
              <a:solidFill>
                <a:srgbClr val="18BAD4"/>
              </a:solidFill>
              <a:latin typeface="Century Gothic"/>
              <a:ea typeface="Century Gothic"/>
              <a:cs typeface="Century Gothic"/>
              <a:sym typeface="Century Gothic"/>
            </a:endParaRPr>
          </a:p>
        </p:txBody>
      </p:sp>
      <p:sp>
        <p:nvSpPr>
          <p:cNvPr id="1927" name="Google Shape;1927;p82"/>
          <p:cNvSpPr txBox="1"/>
          <p:nvPr/>
        </p:nvSpPr>
        <p:spPr>
          <a:xfrm>
            <a:off x="2531400" y="760550"/>
            <a:ext cx="6489300" cy="266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70"/>
              </a:spcBef>
              <a:spcAft>
                <a:spcPts val="0"/>
              </a:spcAft>
              <a:buClr>
                <a:schemeClr val="dk1"/>
              </a:buClr>
              <a:buFont typeface="Arial"/>
              <a:buNone/>
            </a:pPr>
            <a:r>
              <a:rPr b="1" lang="en" sz="2100">
                <a:solidFill>
                  <a:srgbClr val="FF9500"/>
                </a:solidFill>
              </a:rPr>
              <a:t>Ashish Jha</a:t>
            </a:r>
            <a:br>
              <a:rPr b="1" lang="en" sz="2100">
                <a:solidFill>
                  <a:srgbClr val="F1F1F1"/>
                </a:solidFill>
              </a:rPr>
            </a:br>
            <a:r>
              <a:rPr b="1" lang="en" sz="2100">
                <a:solidFill>
                  <a:srgbClr val="00E0C5"/>
                </a:solidFill>
              </a:rPr>
              <a:t>Alexa Skills Hackathon Winner / Community Influencer Award 2018</a:t>
            </a:r>
            <a:br>
              <a:rPr b="1" lang="en" sz="2100">
                <a:solidFill>
                  <a:srgbClr val="00E0C5"/>
                </a:solidFill>
              </a:rPr>
            </a:br>
            <a:endParaRPr b="1" sz="2100">
              <a:solidFill>
                <a:srgbClr val="00E0C5"/>
              </a:solidFill>
            </a:endParaRPr>
          </a:p>
          <a:p>
            <a:pPr indent="0" lvl="0" marL="0" rtl="0" algn="l">
              <a:lnSpc>
                <a:spcPct val="100000"/>
              </a:lnSpc>
              <a:spcBef>
                <a:spcPts val="570"/>
              </a:spcBef>
              <a:spcAft>
                <a:spcPts val="0"/>
              </a:spcAft>
              <a:buClr>
                <a:schemeClr val="dk1"/>
              </a:buClr>
              <a:buFont typeface="Arial"/>
              <a:buNone/>
            </a:pPr>
            <a:r>
              <a:rPr b="1" lang="en" sz="2100">
                <a:solidFill>
                  <a:srgbClr val="F1F1F1"/>
                </a:solidFill>
              </a:rPr>
              <a:t>Previously @</a:t>
            </a:r>
            <a:r>
              <a:rPr b="1" lang="en" sz="2100">
                <a:solidFill>
                  <a:srgbClr val="66DFFF"/>
                </a:solidFill>
              </a:rPr>
              <a:t>KloveChef</a:t>
            </a:r>
            <a:br>
              <a:rPr b="1" lang="en" sz="2100">
                <a:solidFill>
                  <a:srgbClr val="F1F1F1"/>
                </a:solidFill>
              </a:rPr>
            </a:br>
            <a:r>
              <a:rPr b="1" lang="en" sz="2100">
                <a:solidFill>
                  <a:srgbClr val="F1F1F1"/>
                </a:solidFill>
              </a:rPr>
              <a:t>Sr. Voice Developer @</a:t>
            </a:r>
            <a:r>
              <a:rPr b="1" lang="en" sz="2100">
                <a:solidFill>
                  <a:srgbClr val="66DFFF"/>
                </a:solidFill>
              </a:rPr>
              <a:t>VoiceQube</a:t>
            </a:r>
            <a:endParaRPr b="1" sz="2100">
              <a:solidFill>
                <a:srgbClr val="F1F1F1"/>
              </a:solidFill>
            </a:endParaRPr>
          </a:p>
          <a:p>
            <a:pPr indent="0" lvl="0" marL="0" rtl="0" algn="l">
              <a:lnSpc>
                <a:spcPct val="100000"/>
              </a:lnSpc>
              <a:spcBef>
                <a:spcPts val="570"/>
              </a:spcBef>
              <a:spcAft>
                <a:spcPts val="0"/>
              </a:spcAft>
              <a:buClr>
                <a:schemeClr val="dk1"/>
              </a:buClr>
              <a:buFont typeface="Arial"/>
              <a:buNone/>
            </a:pPr>
            <a:r>
              <a:rPr b="1" lang="en" sz="2100">
                <a:solidFill>
                  <a:srgbClr val="F1F1F1"/>
                </a:solidFill>
              </a:rPr>
              <a:t>Consultant Developer @</a:t>
            </a:r>
            <a:r>
              <a:rPr b="1" lang="en" sz="2100">
                <a:solidFill>
                  <a:srgbClr val="66DFFF"/>
                </a:solidFill>
              </a:rPr>
              <a:t>Magic+Co.</a:t>
            </a:r>
            <a:endParaRPr b="1" sz="2100">
              <a:solidFill>
                <a:srgbClr val="66DFFF"/>
              </a:solidFill>
            </a:endParaRPr>
          </a:p>
          <a:p>
            <a:pPr indent="0" lvl="0" marL="0" rtl="0" algn="l">
              <a:lnSpc>
                <a:spcPct val="100000"/>
              </a:lnSpc>
              <a:spcBef>
                <a:spcPts val="570"/>
              </a:spcBef>
              <a:spcAft>
                <a:spcPts val="0"/>
              </a:spcAft>
              <a:buClr>
                <a:schemeClr val="dk1"/>
              </a:buClr>
              <a:buFont typeface="Arial"/>
              <a:buNone/>
            </a:pPr>
            <a:r>
              <a:rPr b="1" lang="en" sz="2100">
                <a:solidFill>
                  <a:srgbClr val="F1F1F1"/>
                </a:solidFill>
              </a:rPr>
              <a:t>Content Contributor @</a:t>
            </a:r>
            <a:r>
              <a:rPr b="1" lang="en" sz="2100">
                <a:solidFill>
                  <a:srgbClr val="66DFFF"/>
                </a:solidFill>
              </a:rPr>
              <a:t>DabbleLab</a:t>
            </a:r>
            <a:br>
              <a:rPr b="1" lang="en" sz="2100">
                <a:solidFill>
                  <a:srgbClr val="66DFFF"/>
                </a:solidFill>
              </a:rPr>
            </a:br>
            <a:endParaRPr b="1" sz="2100">
              <a:solidFill>
                <a:srgbClr val="F1F1F1"/>
              </a:solidFill>
            </a:endParaRPr>
          </a:p>
        </p:txBody>
      </p:sp>
      <p:sp>
        <p:nvSpPr>
          <p:cNvPr id="1928" name="Google Shape;1928;p82"/>
          <p:cNvSpPr/>
          <p:nvPr/>
        </p:nvSpPr>
        <p:spPr>
          <a:xfrm>
            <a:off x="7663688" y="3684778"/>
            <a:ext cx="1034700" cy="895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29" name="Google Shape;1929;p82"/>
          <p:cNvSpPr/>
          <p:nvPr/>
        </p:nvSpPr>
        <p:spPr>
          <a:xfrm>
            <a:off x="8486775" y="4585817"/>
            <a:ext cx="657225" cy="355600"/>
          </a:xfrm>
          <a:custGeom>
            <a:rect b="b" l="l" r="r" t="t"/>
            <a:pathLst>
              <a:path extrusionOk="0" h="355600" w="657225">
                <a:moveTo>
                  <a:pt x="0" y="0"/>
                </a:moveTo>
                <a:lnTo>
                  <a:pt x="203580" y="355053"/>
                </a:lnTo>
                <a:lnTo>
                  <a:pt x="616203" y="355053"/>
                </a:lnTo>
                <a:lnTo>
                  <a:pt x="657225" y="283556"/>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30" name="Google Shape;1930;p82"/>
          <p:cNvSpPr/>
          <p:nvPr/>
        </p:nvSpPr>
        <p:spPr>
          <a:xfrm>
            <a:off x="8486775" y="4230776"/>
            <a:ext cx="657225" cy="355600"/>
          </a:xfrm>
          <a:custGeom>
            <a:rect b="b" l="l" r="r" t="t"/>
            <a:pathLst>
              <a:path extrusionOk="0" h="355600" w="657225">
                <a:moveTo>
                  <a:pt x="657225" y="71495"/>
                </a:moveTo>
                <a:lnTo>
                  <a:pt x="616203" y="0"/>
                </a:lnTo>
                <a:lnTo>
                  <a:pt x="203580" y="0"/>
                </a:lnTo>
                <a:lnTo>
                  <a:pt x="0" y="35504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31" name="Google Shape;1931;p82"/>
          <p:cNvSpPr/>
          <p:nvPr/>
        </p:nvSpPr>
        <p:spPr>
          <a:xfrm>
            <a:off x="8124825" y="4615700"/>
            <a:ext cx="429259" cy="371475"/>
          </a:xfrm>
          <a:custGeom>
            <a:rect b="b" l="l" r="r" t="t"/>
            <a:pathLst>
              <a:path extrusionOk="0" h="371475" w="429259">
                <a:moveTo>
                  <a:pt x="322325" y="0"/>
                </a:moveTo>
                <a:lnTo>
                  <a:pt x="106425" y="0"/>
                </a:lnTo>
                <a:lnTo>
                  <a:pt x="0" y="185546"/>
                </a:lnTo>
                <a:lnTo>
                  <a:pt x="106425" y="371093"/>
                </a:lnTo>
                <a:lnTo>
                  <a:pt x="322325" y="371093"/>
                </a:lnTo>
                <a:lnTo>
                  <a:pt x="428751" y="185546"/>
                </a:lnTo>
                <a:lnTo>
                  <a:pt x="322325"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32" name="Google Shape;1932;p82"/>
          <p:cNvSpPr/>
          <p:nvPr/>
        </p:nvSpPr>
        <p:spPr>
          <a:xfrm>
            <a:off x="7821294" y="2935351"/>
            <a:ext cx="820420" cy="709929"/>
          </a:xfrm>
          <a:custGeom>
            <a:rect b="b" l="l" r="r" t="t"/>
            <a:pathLst>
              <a:path extrusionOk="0" h="709929" w="820420">
                <a:moveTo>
                  <a:pt x="616457" y="0"/>
                </a:moveTo>
                <a:lnTo>
                  <a:pt x="203580" y="0"/>
                </a:lnTo>
                <a:lnTo>
                  <a:pt x="0" y="354965"/>
                </a:lnTo>
                <a:lnTo>
                  <a:pt x="203580" y="709803"/>
                </a:lnTo>
                <a:lnTo>
                  <a:pt x="616457" y="709803"/>
                </a:lnTo>
                <a:lnTo>
                  <a:pt x="819911" y="354965"/>
                </a:lnTo>
                <a:lnTo>
                  <a:pt x="61645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33" name="Google Shape;1933;p82"/>
          <p:cNvSpPr/>
          <p:nvPr/>
        </p:nvSpPr>
        <p:spPr>
          <a:xfrm>
            <a:off x="8486775" y="3512184"/>
            <a:ext cx="358775" cy="310514"/>
          </a:xfrm>
          <a:custGeom>
            <a:rect b="b" l="l" r="r" t="t"/>
            <a:pathLst>
              <a:path extrusionOk="0" h="310514" w="358775">
                <a:moveTo>
                  <a:pt x="0" y="155193"/>
                </a:moveTo>
                <a:lnTo>
                  <a:pt x="89026" y="310514"/>
                </a:lnTo>
                <a:lnTo>
                  <a:pt x="269748" y="310514"/>
                </a:lnTo>
                <a:lnTo>
                  <a:pt x="358775" y="155193"/>
                </a:lnTo>
                <a:lnTo>
                  <a:pt x="269748" y="0"/>
                </a:lnTo>
                <a:lnTo>
                  <a:pt x="89026" y="0"/>
                </a:lnTo>
                <a:lnTo>
                  <a:pt x="0" y="155193"/>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34" name="Google Shape;1934;p82"/>
          <p:cNvSpPr/>
          <p:nvPr/>
        </p:nvSpPr>
        <p:spPr>
          <a:xfrm>
            <a:off x="8772652" y="4461802"/>
            <a:ext cx="248100" cy="2481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35" name="Google Shape;1935;p82"/>
          <p:cNvSpPr/>
          <p:nvPr/>
        </p:nvSpPr>
        <p:spPr>
          <a:xfrm>
            <a:off x="8081391" y="3153917"/>
            <a:ext cx="300354" cy="273050"/>
          </a:xfrm>
          <a:custGeom>
            <a:rect b="b" l="l" r="r" t="t"/>
            <a:pathLst>
              <a:path extrusionOk="0" h="273050" w="300354">
                <a:moveTo>
                  <a:pt x="157606" y="0"/>
                </a:moveTo>
                <a:lnTo>
                  <a:pt x="142239" y="0"/>
                </a:lnTo>
                <a:lnTo>
                  <a:pt x="134619" y="381"/>
                </a:lnTo>
                <a:lnTo>
                  <a:pt x="84835" y="12192"/>
                </a:lnTo>
                <a:lnTo>
                  <a:pt x="78485" y="15367"/>
                </a:lnTo>
                <a:lnTo>
                  <a:pt x="72262" y="18033"/>
                </a:lnTo>
                <a:lnTo>
                  <a:pt x="38734" y="41529"/>
                </a:lnTo>
                <a:lnTo>
                  <a:pt x="14858" y="71755"/>
                </a:lnTo>
                <a:lnTo>
                  <a:pt x="3175" y="101600"/>
                </a:lnTo>
                <a:lnTo>
                  <a:pt x="1777" y="107950"/>
                </a:lnTo>
                <a:lnTo>
                  <a:pt x="0" y="120523"/>
                </a:lnTo>
                <a:lnTo>
                  <a:pt x="0" y="134112"/>
                </a:lnTo>
                <a:lnTo>
                  <a:pt x="888" y="141350"/>
                </a:lnTo>
                <a:lnTo>
                  <a:pt x="1777" y="148081"/>
                </a:lnTo>
                <a:lnTo>
                  <a:pt x="3555" y="154431"/>
                </a:lnTo>
                <a:lnTo>
                  <a:pt x="5333" y="161162"/>
                </a:lnTo>
                <a:lnTo>
                  <a:pt x="24764" y="197357"/>
                </a:lnTo>
                <a:lnTo>
                  <a:pt x="28828" y="202819"/>
                </a:lnTo>
                <a:lnTo>
                  <a:pt x="38734" y="212725"/>
                </a:lnTo>
                <a:lnTo>
                  <a:pt x="44195" y="217677"/>
                </a:lnTo>
                <a:lnTo>
                  <a:pt x="49656" y="222250"/>
                </a:lnTo>
                <a:lnTo>
                  <a:pt x="45974" y="228981"/>
                </a:lnTo>
                <a:lnTo>
                  <a:pt x="21589" y="259714"/>
                </a:lnTo>
                <a:lnTo>
                  <a:pt x="17525" y="262381"/>
                </a:lnTo>
                <a:lnTo>
                  <a:pt x="13461" y="265175"/>
                </a:lnTo>
                <a:lnTo>
                  <a:pt x="9398" y="267843"/>
                </a:lnTo>
                <a:lnTo>
                  <a:pt x="4952" y="269620"/>
                </a:lnTo>
                <a:lnTo>
                  <a:pt x="0" y="271906"/>
                </a:lnTo>
                <a:lnTo>
                  <a:pt x="2158" y="271906"/>
                </a:lnTo>
                <a:lnTo>
                  <a:pt x="9016" y="272795"/>
                </a:lnTo>
                <a:lnTo>
                  <a:pt x="25273" y="272795"/>
                </a:lnTo>
                <a:lnTo>
                  <a:pt x="69468" y="261112"/>
                </a:lnTo>
                <a:lnTo>
                  <a:pt x="92075" y="244856"/>
                </a:lnTo>
                <a:lnTo>
                  <a:pt x="208152" y="244856"/>
                </a:lnTo>
                <a:lnTo>
                  <a:pt x="245236" y="225806"/>
                </a:lnTo>
                <a:lnTo>
                  <a:pt x="265556" y="208152"/>
                </a:lnTo>
                <a:lnTo>
                  <a:pt x="270128" y="203707"/>
                </a:lnTo>
                <a:lnTo>
                  <a:pt x="290829" y="171195"/>
                </a:lnTo>
                <a:lnTo>
                  <a:pt x="296672" y="153034"/>
                </a:lnTo>
                <a:lnTo>
                  <a:pt x="298068" y="146812"/>
                </a:lnTo>
                <a:lnTo>
                  <a:pt x="298957" y="140462"/>
                </a:lnTo>
                <a:lnTo>
                  <a:pt x="299796" y="134112"/>
                </a:lnTo>
                <a:lnTo>
                  <a:pt x="299847" y="120523"/>
                </a:lnTo>
                <a:lnTo>
                  <a:pt x="298068" y="107950"/>
                </a:lnTo>
                <a:lnTo>
                  <a:pt x="296672" y="101600"/>
                </a:lnTo>
                <a:lnTo>
                  <a:pt x="295401" y="95250"/>
                </a:lnTo>
                <a:lnTo>
                  <a:pt x="278129" y="60959"/>
                </a:lnTo>
                <a:lnTo>
                  <a:pt x="274065" y="56006"/>
                </a:lnTo>
                <a:lnTo>
                  <a:pt x="270128" y="51054"/>
                </a:lnTo>
                <a:lnTo>
                  <a:pt x="265556" y="46100"/>
                </a:lnTo>
                <a:lnTo>
                  <a:pt x="260984" y="41529"/>
                </a:lnTo>
                <a:lnTo>
                  <a:pt x="256031" y="36956"/>
                </a:lnTo>
                <a:lnTo>
                  <a:pt x="250570" y="32893"/>
                </a:lnTo>
                <a:lnTo>
                  <a:pt x="245236" y="28829"/>
                </a:lnTo>
                <a:lnTo>
                  <a:pt x="239775" y="25273"/>
                </a:lnTo>
                <a:lnTo>
                  <a:pt x="233933" y="21589"/>
                </a:lnTo>
                <a:lnTo>
                  <a:pt x="227583" y="18033"/>
                </a:lnTo>
                <a:lnTo>
                  <a:pt x="221233" y="15367"/>
                </a:lnTo>
                <a:lnTo>
                  <a:pt x="215010" y="12192"/>
                </a:lnTo>
                <a:lnTo>
                  <a:pt x="172974" y="1269"/>
                </a:lnTo>
                <a:lnTo>
                  <a:pt x="165226" y="381"/>
                </a:lnTo>
                <a:lnTo>
                  <a:pt x="157606" y="0"/>
                </a:lnTo>
                <a:close/>
              </a:path>
              <a:path extrusionOk="0" h="273050" w="300354">
                <a:moveTo>
                  <a:pt x="208152" y="244856"/>
                </a:moveTo>
                <a:lnTo>
                  <a:pt x="92075" y="244856"/>
                </a:lnTo>
                <a:lnTo>
                  <a:pt x="98805" y="247014"/>
                </a:lnTo>
                <a:lnTo>
                  <a:pt x="105663" y="249300"/>
                </a:lnTo>
                <a:lnTo>
                  <a:pt x="112902" y="250698"/>
                </a:lnTo>
                <a:lnTo>
                  <a:pt x="120141" y="251968"/>
                </a:lnTo>
                <a:lnTo>
                  <a:pt x="127380" y="253364"/>
                </a:lnTo>
                <a:lnTo>
                  <a:pt x="134619" y="254254"/>
                </a:lnTo>
                <a:lnTo>
                  <a:pt x="142239" y="254762"/>
                </a:lnTo>
                <a:lnTo>
                  <a:pt x="157606" y="254762"/>
                </a:lnTo>
                <a:lnTo>
                  <a:pt x="165226" y="254254"/>
                </a:lnTo>
                <a:lnTo>
                  <a:pt x="172974" y="253364"/>
                </a:lnTo>
                <a:lnTo>
                  <a:pt x="180212" y="251968"/>
                </a:lnTo>
                <a:lnTo>
                  <a:pt x="187451" y="250698"/>
                </a:lnTo>
                <a:lnTo>
                  <a:pt x="194690" y="248919"/>
                </a:lnTo>
                <a:lnTo>
                  <a:pt x="201422" y="247014"/>
                </a:lnTo>
                <a:lnTo>
                  <a:pt x="208152" y="244856"/>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936" name="Google Shape;1936;p82"/>
          <p:cNvPicPr preferRelativeResize="0"/>
          <p:nvPr/>
        </p:nvPicPr>
        <p:blipFill>
          <a:blip r:embed="rId6">
            <a:alphaModFix/>
          </a:blip>
          <a:stretch>
            <a:fillRect/>
          </a:stretch>
        </p:blipFill>
        <p:spPr>
          <a:xfrm>
            <a:off x="2671025" y="4077929"/>
            <a:ext cx="429251" cy="429251"/>
          </a:xfrm>
          <a:prstGeom prst="rect">
            <a:avLst/>
          </a:prstGeom>
          <a:noFill/>
          <a:ln>
            <a:noFill/>
          </a:ln>
        </p:spPr>
      </p:pic>
      <p:pic>
        <p:nvPicPr>
          <p:cNvPr id="1937" name="Google Shape;1937;p82"/>
          <p:cNvPicPr preferRelativeResize="0"/>
          <p:nvPr/>
        </p:nvPicPr>
        <p:blipFill>
          <a:blip r:embed="rId7">
            <a:alphaModFix/>
          </a:blip>
          <a:stretch>
            <a:fillRect/>
          </a:stretch>
        </p:blipFill>
        <p:spPr>
          <a:xfrm>
            <a:off x="2671025" y="4542083"/>
            <a:ext cx="429250" cy="443080"/>
          </a:xfrm>
          <a:prstGeom prst="rect">
            <a:avLst/>
          </a:prstGeom>
          <a:noFill/>
          <a:ln>
            <a:noFill/>
          </a:ln>
        </p:spPr>
      </p:pic>
      <p:sp>
        <p:nvSpPr>
          <p:cNvPr id="1938" name="Google Shape;1938;p82"/>
          <p:cNvSpPr txBox="1"/>
          <p:nvPr/>
        </p:nvSpPr>
        <p:spPr>
          <a:xfrm>
            <a:off x="3234600" y="4490825"/>
            <a:ext cx="3123900" cy="2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1F1F1"/>
                </a:solidFill>
              </a:rPr>
              <a:t>/</a:t>
            </a:r>
            <a:r>
              <a:rPr lang="en" sz="1800">
                <a:solidFill>
                  <a:srgbClr val="F1F1F1"/>
                </a:solidFill>
              </a:rPr>
              <a:t>thedreamsaver</a:t>
            </a:r>
            <a:endParaRPr sz="1800">
              <a:solidFill>
                <a:srgbClr val="F1F1F1"/>
              </a:solidFill>
            </a:endParaRPr>
          </a:p>
        </p:txBody>
      </p:sp>
      <p:sp>
        <p:nvSpPr>
          <p:cNvPr id="1939" name="Google Shape;1939;p82"/>
          <p:cNvSpPr txBox="1"/>
          <p:nvPr/>
        </p:nvSpPr>
        <p:spPr>
          <a:xfrm>
            <a:off x="3234375" y="4034475"/>
            <a:ext cx="3400200" cy="2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1F1F1"/>
                </a:solidFill>
              </a:rPr>
              <a:t>@</a:t>
            </a:r>
            <a:r>
              <a:rPr lang="en" sz="1800">
                <a:solidFill>
                  <a:srgbClr val="F1F1F1"/>
                </a:solidFill>
              </a:rPr>
              <a:t>the_dream_saver</a:t>
            </a:r>
            <a:endParaRPr sz="1800">
              <a:solidFill>
                <a:srgbClr val="F1F1F1"/>
              </a:solidFill>
            </a:endParaRPr>
          </a:p>
        </p:txBody>
      </p:sp>
      <p:pic>
        <p:nvPicPr>
          <p:cNvPr id="1940" name="Google Shape;1940;p82"/>
          <p:cNvPicPr preferRelativeResize="0"/>
          <p:nvPr/>
        </p:nvPicPr>
        <p:blipFill>
          <a:blip r:embed="rId8">
            <a:alphaModFix/>
          </a:blip>
          <a:stretch>
            <a:fillRect/>
          </a:stretch>
        </p:blipFill>
        <p:spPr>
          <a:xfrm>
            <a:off x="1102966" y="849871"/>
            <a:ext cx="748827" cy="730691"/>
          </a:xfrm>
          <a:prstGeom prst="rect">
            <a:avLst/>
          </a:prstGeom>
          <a:noFill/>
          <a:ln>
            <a:noFill/>
          </a:ln>
        </p:spPr>
      </p:pic>
      <p:pic>
        <p:nvPicPr>
          <p:cNvPr id="1941" name="Google Shape;1941;p82"/>
          <p:cNvPicPr preferRelativeResize="0"/>
          <p:nvPr/>
        </p:nvPicPr>
        <p:blipFill>
          <a:blip r:embed="rId9">
            <a:alphaModFix/>
          </a:blip>
          <a:stretch>
            <a:fillRect/>
          </a:stretch>
        </p:blipFill>
        <p:spPr>
          <a:xfrm>
            <a:off x="5163320" y="4529095"/>
            <a:ext cx="429250" cy="490572"/>
          </a:xfrm>
          <a:prstGeom prst="rect">
            <a:avLst/>
          </a:prstGeom>
          <a:noFill/>
          <a:ln>
            <a:noFill/>
          </a:ln>
        </p:spPr>
      </p:pic>
      <p:sp>
        <p:nvSpPr>
          <p:cNvPr id="1942" name="Google Shape;1942;p82"/>
          <p:cNvSpPr txBox="1"/>
          <p:nvPr/>
        </p:nvSpPr>
        <p:spPr>
          <a:xfrm>
            <a:off x="5726900" y="4507575"/>
            <a:ext cx="3123900" cy="2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1F1F1"/>
                </a:solidFill>
              </a:rPr>
              <a:t>/in/thedreamsaver</a:t>
            </a:r>
            <a:endParaRPr sz="1800">
              <a:solidFill>
                <a:srgbClr val="F1F1F1"/>
              </a:solidFill>
            </a:endParaRPr>
          </a:p>
        </p:txBody>
      </p:sp>
      <p:pic>
        <p:nvPicPr>
          <p:cNvPr id="1943" name="Google Shape;1943;p82"/>
          <p:cNvPicPr preferRelativeResize="0"/>
          <p:nvPr/>
        </p:nvPicPr>
        <p:blipFill>
          <a:blip r:embed="rId10">
            <a:alphaModFix/>
          </a:blip>
          <a:stretch>
            <a:fillRect/>
          </a:stretch>
        </p:blipFill>
        <p:spPr>
          <a:xfrm>
            <a:off x="52413" y="2594725"/>
            <a:ext cx="2406000" cy="240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1"/>
          <p:cNvSpPr/>
          <p:nvPr/>
        </p:nvSpPr>
        <p:spPr>
          <a:xfrm>
            <a:off x="410946" y="245745"/>
            <a:ext cx="1323300" cy="1146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97" name="Google Shape;297;p31"/>
          <p:cNvSpPr/>
          <p:nvPr/>
        </p:nvSpPr>
        <p:spPr>
          <a:xfrm>
            <a:off x="0" y="1058925"/>
            <a:ext cx="696595" cy="710564"/>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98" name="Google Shape;298;p31"/>
          <p:cNvSpPr/>
          <p:nvPr/>
        </p:nvSpPr>
        <p:spPr>
          <a:xfrm>
            <a:off x="638175" y="14400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99" name="Google Shape;299;p31"/>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0" name="Google Shape;300;p31"/>
          <p:cNvSpPr/>
          <p:nvPr/>
        </p:nvSpPr>
        <p:spPr>
          <a:xfrm>
            <a:off x="1495425" y="0"/>
            <a:ext cx="128269"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1" name="Google Shape;301;p31"/>
          <p:cNvSpPr/>
          <p:nvPr/>
        </p:nvSpPr>
        <p:spPr>
          <a:xfrm>
            <a:off x="327799" y="88900"/>
            <a:ext cx="359409"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2" name="Google Shape;302;p31"/>
          <p:cNvSpPr/>
          <p:nvPr/>
        </p:nvSpPr>
        <p:spPr>
          <a:xfrm>
            <a:off x="1729867" y="184150"/>
            <a:ext cx="82200" cy="184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3" name="Google Shape;303;p31"/>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4" name="Google Shape;304;p31"/>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5" name="Google Shape;305;p31"/>
          <p:cNvSpPr/>
          <p:nvPr/>
        </p:nvSpPr>
        <p:spPr>
          <a:xfrm>
            <a:off x="1013430" y="1003648"/>
            <a:ext cx="164700" cy="1248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6" name="Google Shape;306;p31"/>
          <p:cNvSpPr/>
          <p:nvPr/>
        </p:nvSpPr>
        <p:spPr>
          <a:xfrm>
            <a:off x="1003198" y="724788"/>
            <a:ext cx="52705" cy="248919"/>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7" name="Google Shape;307;p31"/>
          <p:cNvSpPr/>
          <p:nvPr/>
        </p:nvSpPr>
        <p:spPr>
          <a:xfrm>
            <a:off x="904278" y="515238"/>
            <a:ext cx="383540" cy="458469"/>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8" name="Google Shape;308;p31"/>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9" name="Google Shape;309;p31"/>
          <p:cNvSpPr/>
          <p:nvPr/>
        </p:nvSpPr>
        <p:spPr>
          <a:xfrm>
            <a:off x="1028611" y="715772"/>
            <a:ext cx="134619"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0" name="Google Shape;310;p31"/>
          <p:cNvSpPr/>
          <p:nvPr/>
        </p:nvSpPr>
        <p:spPr>
          <a:xfrm>
            <a:off x="1019517" y="977138"/>
            <a:ext cx="153034"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1" name="Google Shape;311;p31"/>
          <p:cNvSpPr/>
          <p:nvPr/>
        </p:nvSpPr>
        <p:spPr>
          <a:xfrm>
            <a:off x="335762" y="1840610"/>
            <a:ext cx="264795" cy="264794"/>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2" name="Google Shape;312;p31"/>
          <p:cNvSpPr/>
          <p:nvPr/>
        </p:nvSpPr>
        <p:spPr>
          <a:xfrm>
            <a:off x="356958" y="1861692"/>
            <a:ext cx="331200" cy="338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3" name="Google Shape;313;p31"/>
          <p:cNvSpPr txBox="1"/>
          <p:nvPr>
            <p:ph type="title"/>
          </p:nvPr>
        </p:nvSpPr>
        <p:spPr>
          <a:xfrm>
            <a:off x="2577425" y="641350"/>
            <a:ext cx="6017700" cy="635100"/>
          </a:xfrm>
          <a:prstGeom prst="rect">
            <a:avLst/>
          </a:prstGeom>
          <a:noFill/>
          <a:ln>
            <a:noFill/>
          </a:ln>
        </p:spPr>
        <p:txBody>
          <a:bodyPr anchorCtr="0" anchor="t" bIns="0" lIns="0" spcFirstLastPara="1" rIns="0" wrap="square" tIns="12050">
            <a:noAutofit/>
          </a:bodyPr>
          <a:lstStyle/>
          <a:p>
            <a:pPr indent="0" lvl="0" marL="12700" marR="0" rtl="0" algn="l">
              <a:lnSpc>
                <a:spcPct val="100000"/>
              </a:lnSpc>
              <a:spcBef>
                <a:spcPts val="0"/>
              </a:spcBef>
              <a:spcAft>
                <a:spcPts val="0"/>
              </a:spcAft>
              <a:buClr>
                <a:schemeClr val="dk1"/>
              </a:buClr>
              <a:buSzPts val="1100"/>
              <a:buFont typeface="Arial"/>
              <a:buNone/>
            </a:pPr>
            <a:r>
              <a:rPr lang="en" sz="4000"/>
              <a:t>Why do Voice UIs matter?</a:t>
            </a:r>
            <a:endParaRPr sz="4000"/>
          </a:p>
          <a:p>
            <a:pPr indent="0" lvl="0" marL="12700" marR="0" rtl="0" algn="l">
              <a:lnSpc>
                <a:spcPct val="100000"/>
              </a:lnSpc>
              <a:spcBef>
                <a:spcPts val="0"/>
              </a:spcBef>
              <a:spcAft>
                <a:spcPts val="0"/>
              </a:spcAft>
              <a:buSzPts val="1100"/>
              <a:buNone/>
            </a:pPr>
            <a:r>
              <a:t/>
            </a:r>
            <a:endParaRPr sz="4000"/>
          </a:p>
          <a:p>
            <a:pPr indent="0" lvl="0" marL="12700" marR="0" rtl="0" algn="l">
              <a:lnSpc>
                <a:spcPct val="100000"/>
              </a:lnSpc>
              <a:spcBef>
                <a:spcPts val="0"/>
              </a:spcBef>
              <a:spcAft>
                <a:spcPts val="0"/>
              </a:spcAft>
              <a:buNone/>
            </a:pPr>
            <a:r>
              <a:t/>
            </a:r>
            <a:endParaRPr sz="4000"/>
          </a:p>
        </p:txBody>
      </p:sp>
      <p:sp>
        <p:nvSpPr>
          <p:cNvPr id="314" name="Google Shape;314;p31"/>
          <p:cNvSpPr txBox="1"/>
          <p:nvPr/>
        </p:nvSpPr>
        <p:spPr>
          <a:xfrm>
            <a:off x="2888899" y="1725621"/>
            <a:ext cx="5918100" cy="876300"/>
          </a:xfrm>
          <a:prstGeom prst="rect">
            <a:avLst/>
          </a:prstGeom>
          <a:noFill/>
          <a:ln>
            <a:noFill/>
          </a:ln>
        </p:spPr>
        <p:txBody>
          <a:bodyPr anchorCtr="0" anchor="t" bIns="0" lIns="0" spcFirstLastPara="1" rIns="0" wrap="square" tIns="12700">
            <a:noAutofit/>
          </a:bodyPr>
          <a:lstStyle/>
          <a:p>
            <a:pPr indent="0" lvl="0" marL="12700" marR="5080" rtl="0" algn="l">
              <a:lnSpc>
                <a:spcPct val="113599"/>
              </a:lnSpc>
              <a:spcBef>
                <a:spcPts val="0"/>
              </a:spcBef>
              <a:spcAft>
                <a:spcPts val="0"/>
              </a:spcAft>
              <a:buNone/>
            </a:pPr>
            <a:r>
              <a:rPr lang="en" sz="2200">
                <a:solidFill>
                  <a:schemeClr val="lt1"/>
                </a:solidFill>
                <a:latin typeface="Lucida Sans"/>
                <a:ea typeface="Lucida Sans"/>
                <a:cs typeface="Lucida Sans"/>
                <a:sym typeface="Lucida Sans"/>
              </a:rPr>
              <a:t>Instead of typing, clicking, or tapping - we can  physically separate ourselves from our  devices and speak commands naturally.</a:t>
            </a:r>
            <a:endParaRPr sz="2200">
              <a:solidFill>
                <a:schemeClr val="lt1"/>
              </a:solidFill>
              <a:latin typeface="Lucida Sans"/>
              <a:ea typeface="Lucida Sans"/>
              <a:cs typeface="Lucida Sans"/>
              <a:sym typeface="Lucida Sans"/>
            </a:endParaRPr>
          </a:p>
        </p:txBody>
      </p:sp>
      <p:sp>
        <p:nvSpPr>
          <p:cNvPr id="315" name="Google Shape;315;p31"/>
          <p:cNvSpPr/>
          <p:nvPr/>
        </p:nvSpPr>
        <p:spPr>
          <a:xfrm>
            <a:off x="1131700" y="1715869"/>
            <a:ext cx="1511400" cy="1133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6" name="Google Shape;316;p31"/>
          <p:cNvSpPr/>
          <p:nvPr/>
        </p:nvSpPr>
        <p:spPr>
          <a:xfrm>
            <a:off x="6805775" y="3200831"/>
            <a:ext cx="1511400" cy="11271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7" name="Google Shape;317;p31"/>
          <p:cNvSpPr txBox="1"/>
          <p:nvPr/>
        </p:nvSpPr>
        <p:spPr>
          <a:xfrm>
            <a:off x="1013425" y="3283575"/>
            <a:ext cx="5429400" cy="876300"/>
          </a:xfrm>
          <a:prstGeom prst="rect">
            <a:avLst/>
          </a:prstGeom>
          <a:noFill/>
          <a:ln>
            <a:noFill/>
          </a:ln>
        </p:spPr>
        <p:txBody>
          <a:bodyPr anchorCtr="0" anchor="t" bIns="0" lIns="0" spcFirstLastPara="1" rIns="0" wrap="square" tIns="12700">
            <a:noAutofit/>
          </a:bodyPr>
          <a:lstStyle/>
          <a:p>
            <a:pPr indent="-104138" lvl="0" marL="116204" marR="5080" rtl="0" algn="r">
              <a:lnSpc>
                <a:spcPct val="113599"/>
              </a:lnSpc>
              <a:spcBef>
                <a:spcPts val="0"/>
              </a:spcBef>
              <a:spcAft>
                <a:spcPts val="0"/>
              </a:spcAft>
              <a:buNone/>
            </a:pPr>
            <a:r>
              <a:rPr lang="en" sz="2200">
                <a:solidFill>
                  <a:schemeClr val="lt1"/>
                </a:solidFill>
                <a:latin typeface="Lucida Sans"/>
                <a:ea typeface="Lucida Sans"/>
                <a:cs typeface="Lucida Sans"/>
                <a:sym typeface="Lucida Sans"/>
              </a:rPr>
              <a:t>Voice UIs can run code in the cloud and  communicate with IoT devices, making  them ideal for homes, cars, &amp; more.</a:t>
            </a:r>
            <a:endParaRPr sz="2200">
              <a:solidFill>
                <a:schemeClr val="lt1"/>
              </a:solidFill>
              <a:latin typeface="Lucida Sans"/>
              <a:ea typeface="Lucida Sans"/>
              <a:cs typeface="Lucida Sans"/>
              <a:sym typeface="Lucid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32"/>
          <p:cNvSpPr/>
          <p:nvPr/>
        </p:nvSpPr>
        <p:spPr>
          <a:xfrm>
            <a:off x="0" y="303784"/>
            <a:ext cx="939600" cy="89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3" name="Google Shape;323;p32"/>
          <p:cNvSpPr/>
          <p:nvPr/>
        </p:nvSpPr>
        <p:spPr>
          <a:xfrm>
            <a:off x="421093" y="1677161"/>
            <a:ext cx="2064600" cy="1788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4" name="Google Shape;324;p32"/>
          <p:cNvSpPr/>
          <p:nvPr/>
        </p:nvSpPr>
        <p:spPr>
          <a:xfrm>
            <a:off x="66673" y="3135376"/>
            <a:ext cx="820419" cy="710564"/>
          </a:xfrm>
          <a:custGeom>
            <a:rect b="b" l="l" r="r" t="t"/>
            <a:pathLst>
              <a:path extrusionOk="0" h="710564" w="820419">
                <a:moveTo>
                  <a:pt x="0" y="355092"/>
                </a:moveTo>
                <a:lnTo>
                  <a:pt x="203645" y="710184"/>
                </a:lnTo>
                <a:lnTo>
                  <a:pt x="616256" y="710184"/>
                </a:lnTo>
                <a:lnTo>
                  <a:pt x="819900" y="355092"/>
                </a:lnTo>
                <a:lnTo>
                  <a:pt x="616256" y="0"/>
                </a:lnTo>
                <a:lnTo>
                  <a:pt x="203645" y="0"/>
                </a:lnTo>
                <a:lnTo>
                  <a:pt x="0" y="355092"/>
                </a:lnTo>
                <a:close/>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5" name="Google Shape;325;p32"/>
          <p:cNvSpPr/>
          <p:nvPr/>
        </p:nvSpPr>
        <p:spPr>
          <a:xfrm>
            <a:off x="828675" y="3516503"/>
            <a:ext cx="429259" cy="371475"/>
          </a:xfrm>
          <a:custGeom>
            <a:rect b="b" l="l" r="r" t="t"/>
            <a:pathLst>
              <a:path extrusionOk="0" h="371475" w="429259">
                <a:moveTo>
                  <a:pt x="322275" y="0"/>
                </a:moveTo>
                <a:lnTo>
                  <a:pt x="106425" y="0"/>
                </a:lnTo>
                <a:lnTo>
                  <a:pt x="0" y="185547"/>
                </a:lnTo>
                <a:lnTo>
                  <a:pt x="106425" y="371144"/>
                </a:lnTo>
                <a:lnTo>
                  <a:pt x="322275" y="37114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6" name="Google Shape;326;p32"/>
          <p:cNvSpPr/>
          <p:nvPr/>
        </p:nvSpPr>
        <p:spPr>
          <a:xfrm>
            <a:off x="762000" y="877950"/>
            <a:ext cx="820419" cy="710565"/>
          </a:xfrm>
          <a:custGeom>
            <a:rect b="b" l="l" r="r" t="t"/>
            <a:pathLst>
              <a:path extrusionOk="0" h="710565" w="820419">
                <a:moveTo>
                  <a:pt x="0" y="355091"/>
                </a:moveTo>
                <a:lnTo>
                  <a:pt x="203644" y="710057"/>
                </a:lnTo>
                <a:lnTo>
                  <a:pt x="616204" y="710057"/>
                </a:lnTo>
                <a:lnTo>
                  <a:pt x="819912" y="355091"/>
                </a:lnTo>
                <a:lnTo>
                  <a:pt x="616204" y="0"/>
                </a:lnTo>
                <a:lnTo>
                  <a:pt x="203644" y="0"/>
                </a:lnTo>
                <a:lnTo>
                  <a:pt x="0" y="355091"/>
                </a:lnTo>
                <a:close/>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7" name="Google Shape;327;p32"/>
          <p:cNvSpPr/>
          <p:nvPr/>
        </p:nvSpPr>
        <p:spPr>
          <a:xfrm>
            <a:off x="793851" y="4692802"/>
            <a:ext cx="518159" cy="448310"/>
          </a:xfrm>
          <a:custGeom>
            <a:rect b="b" l="l" r="r" t="t"/>
            <a:pathLst>
              <a:path extrusionOk="0" h="448310" w="518159">
                <a:moveTo>
                  <a:pt x="389051" y="0"/>
                </a:moveTo>
                <a:lnTo>
                  <a:pt x="128447" y="0"/>
                </a:lnTo>
                <a:lnTo>
                  <a:pt x="0" y="223951"/>
                </a:lnTo>
                <a:lnTo>
                  <a:pt x="128447" y="447897"/>
                </a:lnTo>
                <a:lnTo>
                  <a:pt x="389051" y="447897"/>
                </a:lnTo>
                <a:lnTo>
                  <a:pt x="517550" y="223951"/>
                </a:lnTo>
                <a:lnTo>
                  <a:pt x="389051"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8" name="Google Shape;328;p32"/>
          <p:cNvSpPr/>
          <p:nvPr/>
        </p:nvSpPr>
        <p:spPr>
          <a:xfrm>
            <a:off x="996378" y="1193672"/>
            <a:ext cx="82200" cy="18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9" name="Google Shape;329;p32"/>
          <p:cNvSpPr/>
          <p:nvPr/>
        </p:nvSpPr>
        <p:spPr>
          <a:xfrm>
            <a:off x="1090802" y="1070736"/>
            <a:ext cx="257175" cy="325119"/>
          </a:xfrm>
          <a:custGeom>
            <a:rect b="b" l="l" r="r" t="t"/>
            <a:pathLst>
              <a:path extrusionOk="0" h="325119" w="257175">
                <a:moveTo>
                  <a:pt x="132194" y="0"/>
                </a:moveTo>
                <a:lnTo>
                  <a:pt x="104127" y="30607"/>
                </a:lnTo>
                <a:lnTo>
                  <a:pt x="100050" y="42290"/>
                </a:lnTo>
                <a:lnTo>
                  <a:pt x="84226" y="77088"/>
                </a:lnTo>
                <a:lnTo>
                  <a:pt x="52565" y="109727"/>
                </a:lnTo>
                <a:lnTo>
                  <a:pt x="30124" y="130175"/>
                </a:lnTo>
                <a:lnTo>
                  <a:pt x="0" y="130175"/>
                </a:lnTo>
                <a:lnTo>
                  <a:pt x="0" y="280670"/>
                </a:lnTo>
                <a:lnTo>
                  <a:pt x="31648" y="280670"/>
                </a:lnTo>
                <a:lnTo>
                  <a:pt x="41859" y="285750"/>
                </a:lnTo>
                <a:lnTo>
                  <a:pt x="56134" y="291973"/>
                </a:lnTo>
                <a:lnTo>
                  <a:pt x="94945" y="306704"/>
                </a:lnTo>
                <a:lnTo>
                  <a:pt x="150063" y="321563"/>
                </a:lnTo>
                <a:lnTo>
                  <a:pt x="180212" y="324612"/>
                </a:lnTo>
                <a:lnTo>
                  <a:pt x="196469" y="324612"/>
                </a:lnTo>
                <a:lnTo>
                  <a:pt x="233299" y="310768"/>
                </a:lnTo>
                <a:lnTo>
                  <a:pt x="234822" y="296037"/>
                </a:lnTo>
                <a:lnTo>
                  <a:pt x="234315" y="292480"/>
                </a:lnTo>
                <a:lnTo>
                  <a:pt x="233299" y="289433"/>
                </a:lnTo>
                <a:lnTo>
                  <a:pt x="231266" y="286258"/>
                </a:lnTo>
                <a:lnTo>
                  <a:pt x="228219" y="283717"/>
                </a:lnTo>
                <a:lnTo>
                  <a:pt x="230759" y="283210"/>
                </a:lnTo>
                <a:lnTo>
                  <a:pt x="243966" y="250571"/>
                </a:lnTo>
                <a:lnTo>
                  <a:pt x="243966" y="245999"/>
                </a:lnTo>
                <a:lnTo>
                  <a:pt x="243459" y="243459"/>
                </a:lnTo>
                <a:lnTo>
                  <a:pt x="242443" y="241426"/>
                </a:lnTo>
                <a:lnTo>
                  <a:pt x="239903" y="237871"/>
                </a:lnTo>
                <a:lnTo>
                  <a:pt x="238378" y="236347"/>
                </a:lnTo>
                <a:lnTo>
                  <a:pt x="236855" y="234696"/>
                </a:lnTo>
                <a:lnTo>
                  <a:pt x="251078" y="202057"/>
                </a:lnTo>
                <a:lnTo>
                  <a:pt x="251078" y="196976"/>
                </a:lnTo>
                <a:lnTo>
                  <a:pt x="250571" y="194437"/>
                </a:lnTo>
                <a:lnTo>
                  <a:pt x="248538" y="190373"/>
                </a:lnTo>
                <a:lnTo>
                  <a:pt x="245490" y="187325"/>
                </a:lnTo>
                <a:lnTo>
                  <a:pt x="243459" y="185800"/>
                </a:lnTo>
                <a:lnTo>
                  <a:pt x="245490" y="185165"/>
                </a:lnTo>
                <a:lnTo>
                  <a:pt x="254127" y="173989"/>
                </a:lnTo>
                <a:lnTo>
                  <a:pt x="254762" y="171450"/>
                </a:lnTo>
                <a:lnTo>
                  <a:pt x="256794" y="153035"/>
                </a:lnTo>
                <a:lnTo>
                  <a:pt x="255778" y="147954"/>
                </a:lnTo>
                <a:lnTo>
                  <a:pt x="253746" y="143890"/>
                </a:lnTo>
                <a:lnTo>
                  <a:pt x="206756" y="128015"/>
                </a:lnTo>
                <a:lnTo>
                  <a:pt x="132194" y="122936"/>
                </a:lnTo>
                <a:lnTo>
                  <a:pt x="135762" y="116839"/>
                </a:lnTo>
                <a:lnTo>
                  <a:pt x="148018" y="77088"/>
                </a:lnTo>
                <a:lnTo>
                  <a:pt x="152615" y="32130"/>
                </a:lnTo>
                <a:lnTo>
                  <a:pt x="152615" y="16763"/>
                </a:lnTo>
                <a:lnTo>
                  <a:pt x="136296" y="508"/>
                </a:lnTo>
                <a:lnTo>
                  <a:pt x="13219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0" name="Google Shape;330;p32"/>
          <p:cNvSpPr/>
          <p:nvPr/>
        </p:nvSpPr>
        <p:spPr>
          <a:xfrm>
            <a:off x="393693" y="3346577"/>
            <a:ext cx="166370" cy="288289"/>
          </a:xfrm>
          <a:custGeom>
            <a:rect b="b" l="l" r="r" t="t"/>
            <a:pathLst>
              <a:path extrusionOk="0" h="288289"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5"/>
                </a:lnTo>
                <a:lnTo>
                  <a:pt x="70974" y="260731"/>
                </a:lnTo>
                <a:lnTo>
                  <a:pt x="71329" y="258318"/>
                </a:lnTo>
                <a:lnTo>
                  <a:pt x="82937" y="248793"/>
                </a:lnTo>
                <a:lnTo>
                  <a:pt x="165970" y="248793"/>
                </a:lnTo>
                <a:lnTo>
                  <a:pt x="165970" y="233807"/>
                </a:lnTo>
                <a:lnTo>
                  <a:pt x="18028" y="233807"/>
                </a:lnTo>
                <a:lnTo>
                  <a:pt x="18028" y="35941"/>
                </a:lnTo>
                <a:lnTo>
                  <a:pt x="165970" y="35941"/>
                </a:lnTo>
                <a:lnTo>
                  <a:pt x="165970" y="21590"/>
                </a:lnTo>
                <a:lnTo>
                  <a:pt x="77819" y="21590"/>
                </a:lnTo>
                <a:lnTo>
                  <a:pt x="76092" y="21209"/>
                </a:lnTo>
                <a:lnTo>
                  <a:pt x="75076" y="20574"/>
                </a:lnTo>
                <a:lnTo>
                  <a:pt x="74047" y="19177"/>
                </a:lnTo>
                <a:lnTo>
                  <a:pt x="73717" y="17780"/>
                </a:lnTo>
                <a:lnTo>
                  <a:pt x="74047" y="16129"/>
                </a:lnTo>
                <a:lnTo>
                  <a:pt x="76092" y="14097"/>
                </a:lnTo>
                <a:lnTo>
                  <a:pt x="77819" y="13716"/>
                </a:lnTo>
                <a:lnTo>
                  <a:pt x="165419" y="13716"/>
                </a:lnTo>
                <a:lnTo>
                  <a:pt x="164598" y="11049"/>
                </a:lnTo>
                <a:lnTo>
                  <a:pt x="151619" y="381"/>
                </a:lnTo>
                <a:lnTo>
                  <a:pt x="147847" y="0"/>
                </a:lnTo>
                <a:close/>
              </a:path>
              <a:path extrusionOk="0" h="288289"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89" w="166370">
                <a:moveTo>
                  <a:pt x="165970" y="35941"/>
                </a:moveTo>
                <a:lnTo>
                  <a:pt x="147847" y="35941"/>
                </a:lnTo>
                <a:lnTo>
                  <a:pt x="147847" y="233807"/>
                </a:lnTo>
                <a:lnTo>
                  <a:pt x="165970" y="233807"/>
                </a:lnTo>
                <a:lnTo>
                  <a:pt x="165970" y="35941"/>
                </a:lnTo>
                <a:close/>
              </a:path>
              <a:path extrusionOk="0" h="288289" w="166370">
                <a:moveTo>
                  <a:pt x="165419" y="13716"/>
                </a:moveTo>
                <a:lnTo>
                  <a:pt x="88055" y="13716"/>
                </a:lnTo>
                <a:lnTo>
                  <a:pt x="89770" y="14097"/>
                </a:lnTo>
                <a:lnTo>
                  <a:pt x="91815" y="16129"/>
                </a:lnTo>
                <a:lnTo>
                  <a:pt x="92157" y="17780"/>
                </a:lnTo>
                <a:lnTo>
                  <a:pt x="91815" y="19177"/>
                </a:lnTo>
                <a:lnTo>
                  <a:pt x="90799" y="20574"/>
                </a:lnTo>
                <a:lnTo>
                  <a:pt x="89770" y="21209"/>
                </a:lnTo>
                <a:lnTo>
                  <a:pt x="88055" y="21590"/>
                </a:lnTo>
                <a:lnTo>
                  <a:pt x="165970" y="21590"/>
                </a:lnTo>
                <a:lnTo>
                  <a:pt x="165934" y="17780"/>
                </a:lnTo>
                <a:lnTo>
                  <a:pt x="165614" y="14350"/>
                </a:lnTo>
                <a:lnTo>
                  <a:pt x="165419" y="13716"/>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1" name="Google Shape;331;p32"/>
          <p:cNvSpPr/>
          <p:nvPr/>
        </p:nvSpPr>
        <p:spPr>
          <a:xfrm>
            <a:off x="363088" y="683268"/>
            <a:ext cx="121200" cy="269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2" name="Google Shape;332;p32"/>
          <p:cNvSpPr/>
          <p:nvPr/>
        </p:nvSpPr>
        <p:spPr>
          <a:xfrm>
            <a:off x="305257" y="553847"/>
            <a:ext cx="247650" cy="296544"/>
          </a:xfrm>
          <a:custGeom>
            <a:rect b="b" l="l" r="r" t="t"/>
            <a:pathLst>
              <a:path extrusionOk="0" h="296544" w="247650">
                <a:moveTo>
                  <a:pt x="172986" y="296163"/>
                </a:moveTo>
                <a:lnTo>
                  <a:pt x="175933" y="283210"/>
                </a:lnTo>
                <a:lnTo>
                  <a:pt x="180022" y="270890"/>
                </a:lnTo>
                <a:lnTo>
                  <a:pt x="201714" y="228726"/>
                </a:lnTo>
                <a:lnTo>
                  <a:pt x="214617" y="209930"/>
                </a:lnTo>
                <a:lnTo>
                  <a:pt x="221068" y="200532"/>
                </a:lnTo>
                <a:lnTo>
                  <a:pt x="241592" y="160654"/>
                </a:lnTo>
                <a:lnTo>
                  <a:pt x="246862" y="130175"/>
                </a:lnTo>
                <a:lnTo>
                  <a:pt x="247459" y="123698"/>
                </a:lnTo>
                <a:lnTo>
                  <a:pt x="246278" y="110870"/>
                </a:lnTo>
                <a:lnTo>
                  <a:pt x="244525" y="98551"/>
                </a:lnTo>
                <a:lnTo>
                  <a:pt x="226352" y="54610"/>
                </a:lnTo>
                <a:lnTo>
                  <a:pt x="192925" y="21208"/>
                </a:lnTo>
                <a:lnTo>
                  <a:pt x="148361" y="2412"/>
                </a:lnTo>
                <a:lnTo>
                  <a:pt x="123723" y="0"/>
                </a:lnTo>
                <a:lnTo>
                  <a:pt x="75641" y="10032"/>
                </a:lnTo>
                <a:lnTo>
                  <a:pt x="36347" y="36322"/>
                </a:lnTo>
                <a:lnTo>
                  <a:pt x="9969" y="75691"/>
                </a:lnTo>
                <a:lnTo>
                  <a:pt x="0" y="123698"/>
                </a:lnTo>
                <a:lnTo>
                  <a:pt x="9969" y="171195"/>
                </a:lnTo>
                <a:lnTo>
                  <a:pt x="32842" y="209930"/>
                </a:lnTo>
                <a:lnTo>
                  <a:pt x="45745" y="228726"/>
                </a:lnTo>
                <a:lnTo>
                  <a:pt x="51587" y="238632"/>
                </a:lnTo>
                <a:lnTo>
                  <a:pt x="57467" y="248665"/>
                </a:lnTo>
                <a:lnTo>
                  <a:pt x="62737" y="259206"/>
                </a:lnTo>
                <a:lnTo>
                  <a:pt x="67436" y="270890"/>
                </a:lnTo>
                <a:lnTo>
                  <a:pt x="71526" y="283210"/>
                </a:lnTo>
                <a:lnTo>
                  <a:pt x="74472" y="296163"/>
                </a:lnTo>
              </a:path>
            </a:pathLst>
          </a:custGeom>
          <a:noFill/>
          <a:ln cap="flat" cmpd="sng" w="12150">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3" name="Google Shape;333;p32"/>
          <p:cNvSpPr/>
          <p:nvPr/>
        </p:nvSpPr>
        <p:spPr>
          <a:xfrm>
            <a:off x="379509" y="677426"/>
            <a:ext cx="115500" cy="180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4" name="Google Shape;334;p32"/>
          <p:cNvSpPr/>
          <p:nvPr/>
        </p:nvSpPr>
        <p:spPr>
          <a:xfrm>
            <a:off x="1419986" y="3634359"/>
            <a:ext cx="264794" cy="264795"/>
          </a:xfrm>
          <a:custGeom>
            <a:rect b="b" l="l" r="r" t="t"/>
            <a:pathLst>
              <a:path extrusionOk="0" h="264795" w="264794">
                <a:moveTo>
                  <a:pt x="132079" y="0"/>
                </a:moveTo>
                <a:lnTo>
                  <a:pt x="125349" y="507"/>
                </a:lnTo>
                <a:lnTo>
                  <a:pt x="118744" y="1015"/>
                </a:lnTo>
                <a:lnTo>
                  <a:pt x="112013" y="1523"/>
                </a:lnTo>
                <a:lnTo>
                  <a:pt x="105409" y="3047"/>
                </a:lnTo>
                <a:lnTo>
                  <a:pt x="99313" y="4571"/>
                </a:lnTo>
                <a:lnTo>
                  <a:pt x="93090" y="6095"/>
                </a:lnTo>
                <a:lnTo>
                  <a:pt x="58293" y="22478"/>
                </a:lnTo>
                <a:lnTo>
                  <a:pt x="22478" y="58292"/>
                </a:lnTo>
                <a:lnTo>
                  <a:pt x="15875" y="69595"/>
                </a:lnTo>
                <a:lnTo>
                  <a:pt x="12826" y="75183"/>
                </a:lnTo>
                <a:lnTo>
                  <a:pt x="10287" y="80898"/>
                </a:lnTo>
                <a:lnTo>
                  <a:pt x="8254" y="86994"/>
                </a:lnTo>
                <a:lnTo>
                  <a:pt x="6096" y="93090"/>
                </a:lnTo>
                <a:lnTo>
                  <a:pt x="0" y="125348"/>
                </a:lnTo>
                <a:lnTo>
                  <a:pt x="0" y="132460"/>
                </a:lnTo>
                <a:lnTo>
                  <a:pt x="0" y="139191"/>
                </a:lnTo>
                <a:lnTo>
                  <a:pt x="507" y="145795"/>
                </a:lnTo>
                <a:lnTo>
                  <a:pt x="10287" y="183641"/>
                </a:lnTo>
                <a:lnTo>
                  <a:pt x="15875" y="195452"/>
                </a:lnTo>
                <a:lnTo>
                  <a:pt x="18922" y="201040"/>
                </a:lnTo>
                <a:lnTo>
                  <a:pt x="48132" y="234314"/>
                </a:lnTo>
                <a:lnTo>
                  <a:pt x="69087" y="248691"/>
                </a:lnTo>
                <a:lnTo>
                  <a:pt x="74675" y="251764"/>
                </a:lnTo>
                <a:lnTo>
                  <a:pt x="80899" y="254330"/>
                </a:lnTo>
                <a:lnTo>
                  <a:pt x="86994" y="256362"/>
                </a:lnTo>
                <a:lnTo>
                  <a:pt x="93090" y="258419"/>
                </a:lnTo>
                <a:lnTo>
                  <a:pt x="125349" y="264566"/>
                </a:lnTo>
                <a:lnTo>
                  <a:pt x="132079" y="264566"/>
                </a:lnTo>
                <a:lnTo>
                  <a:pt x="139191" y="264566"/>
                </a:lnTo>
                <a:lnTo>
                  <a:pt x="145796" y="264058"/>
                </a:lnTo>
                <a:lnTo>
                  <a:pt x="177546" y="256362"/>
                </a:lnTo>
                <a:lnTo>
                  <a:pt x="183769" y="254330"/>
                </a:lnTo>
                <a:lnTo>
                  <a:pt x="189356" y="251764"/>
                </a:lnTo>
                <a:lnTo>
                  <a:pt x="194944" y="248691"/>
                </a:lnTo>
                <a:lnTo>
                  <a:pt x="200659" y="245630"/>
                </a:lnTo>
                <a:lnTo>
                  <a:pt x="234442" y="216407"/>
                </a:lnTo>
                <a:lnTo>
                  <a:pt x="248157" y="195452"/>
                </a:lnTo>
                <a:lnTo>
                  <a:pt x="251206" y="189864"/>
                </a:lnTo>
                <a:lnTo>
                  <a:pt x="253873" y="183641"/>
                </a:lnTo>
                <a:lnTo>
                  <a:pt x="256412" y="178053"/>
                </a:lnTo>
                <a:lnTo>
                  <a:pt x="258444" y="171957"/>
                </a:lnTo>
                <a:lnTo>
                  <a:pt x="260476" y="165226"/>
                </a:lnTo>
                <a:lnTo>
                  <a:pt x="261493" y="159130"/>
                </a:lnTo>
                <a:lnTo>
                  <a:pt x="263017" y="152526"/>
                </a:lnTo>
                <a:lnTo>
                  <a:pt x="263525" y="145795"/>
                </a:lnTo>
                <a:lnTo>
                  <a:pt x="264032" y="139191"/>
                </a:lnTo>
                <a:lnTo>
                  <a:pt x="264540" y="132460"/>
                </a:lnTo>
                <a:lnTo>
                  <a:pt x="264032" y="125348"/>
                </a:lnTo>
                <a:lnTo>
                  <a:pt x="263525" y="118744"/>
                </a:lnTo>
                <a:lnTo>
                  <a:pt x="263017" y="112013"/>
                </a:lnTo>
                <a:lnTo>
                  <a:pt x="261493" y="105917"/>
                </a:lnTo>
                <a:lnTo>
                  <a:pt x="260476" y="99313"/>
                </a:lnTo>
                <a:lnTo>
                  <a:pt x="248157" y="69595"/>
                </a:lnTo>
                <a:lnTo>
                  <a:pt x="245110" y="64007"/>
                </a:lnTo>
                <a:lnTo>
                  <a:pt x="216407" y="30225"/>
                </a:lnTo>
                <a:lnTo>
                  <a:pt x="194944" y="16382"/>
                </a:lnTo>
                <a:lnTo>
                  <a:pt x="189356" y="13334"/>
                </a:lnTo>
                <a:lnTo>
                  <a:pt x="158622" y="3047"/>
                </a:lnTo>
                <a:lnTo>
                  <a:pt x="152526" y="1523"/>
                </a:lnTo>
                <a:lnTo>
                  <a:pt x="145796" y="1015"/>
                </a:lnTo>
                <a:lnTo>
                  <a:pt x="139191" y="507"/>
                </a:lnTo>
                <a:lnTo>
                  <a:pt x="132079"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5" name="Google Shape;335;p32"/>
          <p:cNvSpPr/>
          <p:nvPr/>
        </p:nvSpPr>
        <p:spPr>
          <a:xfrm>
            <a:off x="1441196" y="3655567"/>
            <a:ext cx="331200" cy="3384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6" name="Google Shape;336;p32"/>
          <p:cNvSpPr/>
          <p:nvPr/>
        </p:nvSpPr>
        <p:spPr>
          <a:xfrm>
            <a:off x="733425" y="3936022"/>
            <a:ext cx="820419" cy="710564"/>
          </a:xfrm>
          <a:custGeom>
            <a:rect b="b" l="l" r="r" t="t"/>
            <a:pathLst>
              <a:path extrusionOk="0" h="710564" w="820419">
                <a:moveTo>
                  <a:pt x="0" y="355053"/>
                </a:moveTo>
                <a:lnTo>
                  <a:pt x="203644" y="710107"/>
                </a:lnTo>
                <a:lnTo>
                  <a:pt x="616204" y="710107"/>
                </a:lnTo>
                <a:lnTo>
                  <a:pt x="819912" y="355053"/>
                </a:lnTo>
                <a:lnTo>
                  <a:pt x="616204" y="0"/>
                </a:lnTo>
                <a:lnTo>
                  <a:pt x="203644" y="0"/>
                </a:lnTo>
                <a:lnTo>
                  <a:pt x="0" y="355053"/>
                </a:lnTo>
                <a:close/>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7" name="Google Shape;337;p32"/>
          <p:cNvSpPr/>
          <p:nvPr/>
        </p:nvSpPr>
        <p:spPr>
          <a:xfrm>
            <a:off x="738517" y="100838"/>
            <a:ext cx="429259" cy="371475"/>
          </a:xfrm>
          <a:custGeom>
            <a:rect b="b" l="l" r="r" t="t"/>
            <a:pathLst>
              <a:path extrusionOk="0" h="371475" w="429259">
                <a:moveTo>
                  <a:pt x="322287" y="0"/>
                </a:moveTo>
                <a:lnTo>
                  <a:pt x="106426" y="0"/>
                </a:lnTo>
                <a:lnTo>
                  <a:pt x="0" y="185547"/>
                </a:lnTo>
                <a:lnTo>
                  <a:pt x="106426" y="371094"/>
                </a:lnTo>
                <a:lnTo>
                  <a:pt x="322287" y="371094"/>
                </a:lnTo>
                <a:lnTo>
                  <a:pt x="428701" y="185547"/>
                </a:lnTo>
                <a:lnTo>
                  <a:pt x="322287"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8" name="Google Shape;338;p32"/>
          <p:cNvSpPr/>
          <p:nvPr/>
        </p:nvSpPr>
        <p:spPr>
          <a:xfrm>
            <a:off x="0" y="4148480"/>
            <a:ext cx="891540" cy="995045"/>
          </a:xfrm>
          <a:custGeom>
            <a:rect b="b" l="l" r="r" t="t"/>
            <a:pathLst>
              <a:path extrusionOk="0" h="995045" w="891540">
                <a:moveTo>
                  <a:pt x="597433" y="0"/>
                </a:moveTo>
                <a:lnTo>
                  <a:pt x="2224" y="0"/>
                </a:lnTo>
                <a:lnTo>
                  <a:pt x="0" y="3877"/>
                </a:lnTo>
                <a:lnTo>
                  <a:pt x="613822" y="995019"/>
                </a:lnTo>
                <a:lnTo>
                  <a:pt x="890981" y="511797"/>
                </a:lnTo>
                <a:lnTo>
                  <a:pt x="597433"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9" name="Google Shape;339;p32"/>
          <p:cNvSpPr/>
          <p:nvPr/>
        </p:nvSpPr>
        <p:spPr>
          <a:xfrm>
            <a:off x="420725" y="0"/>
            <a:ext cx="359409" cy="245745"/>
          </a:xfrm>
          <a:custGeom>
            <a:rect b="b" l="l" r="r" t="t"/>
            <a:pathLst>
              <a:path extrusionOk="0" h="245745" w="359409">
                <a:moveTo>
                  <a:pt x="0" y="90042"/>
                </a:moveTo>
                <a:lnTo>
                  <a:pt x="89039" y="245237"/>
                </a:lnTo>
                <a:lnTo>
                  <a:pt x="269748" y="245237"/>
                </a:lnTo>
                <a:lnTo>
                  <a:pt x="358800" y="90042"/>
                </a:lnTo>
                <a:lnTo>
                  <a:pt x="307174" y="0"/>
                </a:lnTo>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0" name="Google Shape;340;p32"/>
          <p:cNvSpPr/>
          <p:nvPr/>
        </p:nvSpPr>
        <p:spPr>
          <a:xfrm>
            <a:off x="420725" y="0"/>
            <a:ext cx="52070" cy="90170"/>
          </a:xfrm>
          <a:custGeom>
            <a:rect b="b" l="l" r="r" t="t"/>
            <a:pathLst>
              <a:path extrusionOk="0" h="90170" w="52070">
                <a:moveTo>
                  <a:pt x="51618" y="0"/>
                </a:moveTo>
                <a:lnTo>
                  <a:pt x="0" y="90042"/>
                </a:lnTo>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1" name="Google Shape;341;p32"/>
          <p:cNvSpPr/>
          <p:nvPr/>
        </p:nvSpPr>
        <p:spPr>
          <a:xfrm>
            <a:off x="1019352" y="4167060"/>
            <a:ext cx="248100" cy="2481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2" name="Google Shape;342;p32"/>
          <p:cNvSpPr/>
          <p:nvPr/>
        </p:nvSpPr>
        <p:spPr>
          <a:xfrm>
            <a:off x="336321" y="1452752"/>
            <a:ext cx="186690" cy="207010"/>
          </a:xfrm>
          <a:custGeom>
            <a:rect b="b" l="l" r="r" t="t"/>
            <a:pathLst>
              <a:path extrusionOk="0" h="207010" w="186690">
                <a:moveTo>
                  <a:pt x="134315" y="0"/>
                </a:moveTo>
                <a:lnTo>
                  <a:pt x="129362" y="762"/>
                </a:lnTo>
                <a:lnTo>
                  <a:pt x="124421" y="1397"/>
                </a:lnTo>
                <a:lnTo>
                  <a:pt x="119468" y="2921"/>
                </a:lnTo>
                <a:lnTo>
                  <a:pt x="89077" y="27559"/>
                </a:lnTo>
                <a:lnTo>
                  <a:pt x="84137" y="41783"/>
                </a:lnTo>
                <a:lnTo>
                  <a:pt x="83413" y="46736"/>
                </a:lnTo>
                <a:lnTo>
                  <a:pt x="82715" y="52324"/>
                </a:lnTo>
                <a:lnTo>
                  <a:pt x="83413" y="60071"/>
                </a:lnTo>
                <a:lnTo>
                  <a:pt x="85547" y="67945"/>
                </a:lnTo>
                <a:lnTo>
                  <a:pt x="88353" y="74930"/>
                </a:lnTo>
                <a:lnTo>
                  <a:pt x="91884" y="81280"/>
                </a:lnTo>
                <a:lnTo>
                  <a:pt x="0" y="189484"/>
                </a:lnTo>
                <a:lnTo>
                  <a:pt x="10629" y="197231"/>
                </a:lnTo>
                <a:lnTo>
                  <a:pt x="20523" y="206501"/>
                </a:lnTo>
                <a:lnTo>
                  <a:pt x="112407" y="98933"/>
                </a:lnTo>
                <a:lnTo>
                  <a:pt x="156301" y="98933"/>
                </a:lnTo>
                <a:lnTo>
                  <a:pt x="159054" y="97536"/>
                </a:lnTo>
                <a:lnTo>
                  <a:pt x="183769" y="67183"/>
                </a:lnTo>
                <a:lnTo>
                  <a:pt x="185191" y="62230"/>
                </a:lnTo>
                <a:lnTo>
                  <a:pt x="186613" y="52324"/>
                </a:lnTo>
                <a:lnTo>
                  <a:pt x="185915" y="46736"/>
                </a:lnTo>
                <a:lnTo>
                  <a:pt x="185191" y="41783"/>
                </a:lnTo>
                <a:lnTo>
                  <a:pt x="183769" y="36830"/>
                </a:lnTo>
                <a:lnTo>
                  <a:pt x="182384" y="31876"/>
                </a:lnTo>
                <a:lnTo>
                  <a:pt x="180238" y="27559"/>
                </a:lnTo>
                <a:lnTo>
                  <a:pt x="174599" y="19176"/>
                </a:lnTo>
                <a:lnTo>
                  <a:pt x="167538" y="12064"/>
                </a:lnTo>
                <a:lnTo>
                  <a:pt x="163283" y="9271"/>
                </a:lnTo>
                <a:lnTo>
                  <a:pt x="159054" y="6350"/>
                </a:lnTo>
                <a:lnTo>
                  <a:pt x="154800" y="4318"/>
                </a:lnTo>
                <a:lnTo>
                  <a:pt x="149859" y="2921"/>
                </a:lnTo>
                <a:lnTo>
                  <a:pt x="144907" y="1397"/>
                </a:lnTo>
                <a:lnTo>
                  <a:pt x="134315" y="0"/>
                </a:lnTo>
                <a:close/>
              </a:path>
              <a:path extrusionOk="0" h="207010" w="186690">
                <a:moveTo>
                  <a:pt x="156301" y="98933"/>
                </a:moveTo>
                <a:lnTo>
                  <a:pt x="112407" y="98933"/>
                </a:lnTo>
                <a:lnTo>
                  <a:pt x="117360" y="101092"/>
                </a:lnTo>
                <a:lnTo>
                  <a:pt x="122999" y="102488"/>
                </a:lnTo>
                <a:lnTo>
                  <a:pt x="128638" y="103250"/>
                </a:lnTo>
                <a:lnTo>
                  <a:pt x="134315" y="103886"/>
                </a:lnTo>
                <a:lnTo>
                  <a:pt x="139954" y="103250"/>
                </a:lnTo>
                <a:lnTo>
                  <a:pt x="144907" y="102488"/>
                </a:lnTo>
                <a:lnTo>
                  <a:pt x="149859" y="101854"/>
                </a:lnTo>
                <a:lnTo>
                  <a:pt x="154800" y="99695"/>
                </a:lnTo>
                <a:lnTo>
                  <a:pt x="156301" y="98933"/>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3" name="Google Shape;343;p32"/>
          <p:cNvSpPr/>
          <p:nvPr/>
        </p:nvSpPr>
        <p:spPr>
          <a:xfrm>
            <a:off x="53610" y="1483233"/>
            <a:ext cx="148590" cy="172085"/>
          </a:xfrm>
          <a:custGeom>
            <a:rect b="b" l="l" r="r" t="t"/>
            <a:pathLst>
              <a:path extrusionOk="0" h="172085" w="148590">
                <a:moveTo>
                  <a:pt x="105563" y="99567"/>
                </a:moveTo>
                <a:lnTo>
                  <a:pt x="71395" y="99567"/>
                </a:lnTo>
                <a:lnTo>
                  <a:pt x="127224" y="171703"/>
                </a:lnTo>
                <a:lnTo>
                  <a:pt x="137118" y="163194"/>
                </a:lnTo>
                <a:lnTo>
                  <a:pt x="148433" y="155447"/>
                </a:lnTo>
                <a:lnTo>
                  <a:pt x="105563" y="99567"/>
                </a:lnTo>
                <a:close/>
              </a:path>
              <a:path extrusionOk="0" h="172085" w="148590">
                <a:moveTo>
                  <a:pt x="55854" y="0"/>
                </a:moveTo>
                <a:lnTo>
                  <a:pt x="45233" y="0"/>
                </a:lnTo>
                <a:lnTo>
                  <a:pt x="40284" y="634"/>
                </a:lnTo>
                <a:lnTo>
                  <a:pt x="35336" y="2031"/>
                </a:lnTo>
                <a:lnTo>
                  <a:pt x="31111" y="4190"/>
                </a:lnTo>
                <a:lnTo>
                  <a:pt x="26161" y="6350"/>
                </a:lnTo>
                <a:lnTo>
                  <a:pt x="2142" y="36702"/>
                </a:lnTo>
                <a:lnTo>
                  <a:pt x="0" y="47370"/>
                </a:lnTo>
                <a:lnTo>
                  <a:pt x="0" y="57912"/>
                </a:lnTo>
                <a:lnTo>
                  <a:pt x="723" y="62864"/>
                </a:lnTo>
                <a:lnTo>
                  <a:pt x="2142" y="67817"/>
                </a:lnTo>
                <a:lnTo>
                  <a:pt x="4254" y="72008"/>
                </a:lnTo>
                <a:lnTo>
                  <a:pt x="6367" y="76962"/>
                </a:lnTo>
                <a:lnTo>
                  <a:pt x="9203" y="80517"/>
                </a:lnTo>
                <a:lnTo>
                  <a:pt x="12010" y="84708"/>
                </a:lnTo>
                <a:lnTo>
                  <a:pt x="19100" y="91820"/>
                </a:lnTo>
                <a:lnTo>
                  <a:pt x="23326" y="94614"/>
                </a:lnTo>
                <a:lnTo>
                  <a:pt x="27580" y="97536"/>
                </a:lnTo>
                <a:lnTo>
                  <a:pt x="31805" y="99567"/>
                </a:lnTo>
                <a:lnTo>
                  <a:pt x="36753" y="101091"/>
                </a:lnTo>
                <a:lnTo>
                  <a:pt x="42426" y="102488"/>
                </a:lnTo>
                <a:lnTo>
                  <a:pt x="49488" y="103124"/>
                </a:lnTo>
                <a:lnTo>
                  <a:pt x="57273" y="103124"/>
                </a:lnTo>
                <a:lnTo>
                  <a:pt x="64334" y="101726"/>
                </a:lnTo>
                <a:lnTo>
                  <a:pt x="71395" y="99567"/>
                </a:lnTo>
                <a:lnTo>
                  <a:pt x="105563" y="99567"/>
                </a:lnTo>
                <a:lnTo>
                  <a:pt x="92604" y="82676"/>
                </a:lnTo>
                <a:lnTo>
                  <a:pt x="96135" y="77724"/>
                </a:lnTo>
                <a:lnTo>
                  <a:pt x="98941" y="72770"/>
                </a:lnTo>
                <a:lnTo>
                  <a:pt x="101088" y="67055"/>
                </a:lnTo>
                <a:lnTo>
                  <a:pt x="102510" y="60705"/>
                </a:lnTo>
                <a:lnTo>
                  <a:pt x="103196" y="55752"/>
                </a:lnTo>
                <a:lnTo>
                  <a:pt x="103196" y="45212"/>
                </a:lnTo>
                <a:lnTo>
                  <a:pt x="84133" y="11302"/>
                </a:lnTo>
                <a:lnTo>
                  <a:pt x="79879" y="8508"/>
                </a:lnTo>
                <a:lnTo>
                  <a:pt x="75650" y="5587"/>
                </a:lnTo>
                <a:lnTo>
                  <a:pt x="70700" y="3555"/>
                </a:lnTo>
                <a:lnTo>
                  <a:pt x="65751" y="2031"/>
                </a:lnTo>
                <a:lnTo>
                  <a:pt x="60803" y="634"/>
                </a:lnTo>
                <a:lnTo>
                  <a:pt x="5585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4" name="Google Shape;344;p32"/>
          <p:cNvSpPr/>
          <p:nvPr/>
        </p:nvSpPr>
        <p:spPr>
          <a:xfrm>
            <a:off x="0" y="1779397"/>
            <a:ext cx="158750" cy="127000"/>
          </a:xfrm>
          <a:custGeom>
            <a:rect b="b" l="l" r="r" t="t"/>
            <a:pathLst>
              <a:path extrusionOk="0" h="127000" w="158750">
                <a:moveTo>
                  <a:pt x="3428" y="22605"/>
                </a:moveTo>
                <a:lnTo>
                  <a:pt x="0" y="23045"/>
                </a:lnTo>
                <a:lnTo>
                  <a:pt x="0" y="126491"/>
                </a:lnTo>
                <a:lnTo>
                  <a:pt x="4846" y="126491"/>
                </a:lnTo>
                <a:lnTo>
                  <a:pt x="9795" y="125729"/>
                </a:lnTo>
                <a:lnTo>
                  <a:pt x="19692" y="122935"/>
                </a:lnTo>
                <a:lnTo>
                  <a:pt x="23947" y="121538"/>
                </a:lnTo>
                <a:lnTo>
                  <a:pt x="28172" y="118744"/>
                </a:lnTo>
                <a:lnTo>
                  <a:pt x="32426" y="115823"/>
                </a:lnTo>
                <a:lnTo>
                  <a:pt x="36652" y="113029"/>
                </a:lnTo>
                <a:lnTo>
                  <a:pt x="53610" y="76326"/>
                </a:lnTo>
                <a:lnTo>
                  <a:pt x="52915" y="67817"/>
                </a:lnTo>
                <a:lnTo>
                  <a:pt x="113316" y="43052"/>
                </a:lnTo>
                <a:lnTo>
                  <a:pt x="43018" y="43052"/>
                </a:lnTo>
                <a:lnTo>
                  <a:pt x="35957" y="35940"/>
                </a:lnTo>
                <a:lnTo>
                  <a:pt x="32426" y="32512"/>
                </a:lnTo>
                <a:lnTo>
                  <a:pt x="8377" y="23240"/>
                </a:lnTo>
                <a:lnTo>
                  <a:pt x="3428" y="22605"/>
                </a:lnTo>
                <a:close/>
              </a:path>
              <a:path extrusionOk="0" h="127000" w="158750">
                <a:moveTo>
                  <a:pt x="147637" y="0"/>
                </a:moveTo>
                <a:lnTo>
                  <a:pt x="43018" y="43052"/>
                </a:lnTo>
                <a:lnTo>
                  <a:pt x="113316" y="43052"/>
                </a:lnTo>
                <a:lnTo>
                  <a:pt x="158229" y="24637"/>
                </a:lnTo>
                <a:lnTo>
                  <a:pt x="151866" y="12700"/>
                </a:lnTo>
                <a:lnTo>
                  <a:pt x="14763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5" name="Google Shape;345;p32"/>
          <p:cNvSpPr/>
          <p:nvPr/>
        </p:nvSpPr>
        <p:spPr>
          <a:xfrm>
            <a:off x="204876" y="1867026"/>
            <a:ext cx="103504" cy="185419"/>
          </a:xfrm>
          <a:custGeom>
            <a:rect b="b" l="l" r="r" t="t"/>
            <a:pathLst>
              <a:path extrusionOk="0" h="185419" w="103504">
                <a:moveTo>
                  <a:pt x="43129" y="0"/>
                </a:moveTo>
                <a:lnTo>
                  <a:pt x="40284" y="82677"/>
                </a:lnTo>
                <a:lnTo>
                  <a:pt x="34645" y="84074"/>
                </a:lnTo>
                <a:lnTo>
                  <a:pt x="28968" y="86868"/>
                </a:lnTo>
                <a:lnTo>
                  <a:pt x="23329" y="89789"/>
                </a:lnTo>
                <a:lnTo>
                  <a:pt x="18376" y="93218"/>
                </a:lnTo>
                <a:lnTo>
                  <a:pt x="14122" y="96774"/>
                </a:lnTo>
                <a:lnTo>
                  <a:pt x="11315" y="101092"/>
                </a:lnTo>
                <a:lnTo>
                  <a:pt x="7759" y="105283"/>
                </a:lnTo>
                <a:lnTo>
                  <a:pt x="0" y="138430"/>
                </a:lnTo>
                <a:lnTo>
                  <a:pt x="698" y="143383"/>
                </a:lnTo>
                <a:lnTo>
                  <a:pt x="23329" y="176656"/>
                </a:lnTo>
                <a:lnTo>
                  <a:pt x="32499" y="180848"/>
                </a:lnTo>
                <a:lnTo>
                  <a:pt x="36753" y="183006"/>
                </a:lnTo>
                <a:lnTo>
                  <a:pt x="41706" y="183769"/>
                </a:lnTo>
                <a:lnTo>
                  <a:pt x="46659" y="184404"/>
                </a:lnTo>
                <a:lnTo>
                  <a:pt x="51600" y="185166"/>
                </a:lnTo>
                <a:lnTo>
                  <a:pt x="56553" y="184404"/>
                </a:lnTo>
                <a:lnTo>
                  <a:pt x="61506" y="183769"/>
                </a:lnTo>
                <a:lnTo>
                  <a:pt x="66446" y="182245"/>
                </a:lnTo>
                <a:lnTo>
                  <a:pt x="97536" y="156845"/>
                </a:lnTo>
                <a:lnTo>
                  <a:pt x="103200" y="127889"/>
                </a:lnTo>
                <a:lnTo>
                  <a:pt x="102476" y="122936"/>
                </a:lnTo>
                <a:lnTo>
                  <a:pt x="79882" y="89789"/>
                </a:lnTo>
                <a:lnTo>
                  <a:pt x="67144" y="84074"/>
                </a:lnTo>
                <a:lnTo>
                  <a:pt x="69951" y="1397"/>
                </a:lnTo>
                <a:lnTo>
                  <a:pt x="61506" y="1397"/>
                </a:lnTo>
                <a:lnTo>
                  <a:pt x="52298" y="635"/>
                </a:lnTo>
                <a:lnTo>
                  <a:pt x="43129" y="0"/>
                </a:lnTo>
                <a:close/>
              </a:path>
              <a:path extrusionOk="0" h="185419" w="103504">
                <a:moveTo>
                  <a:pt x="69976" y="635"/>
                </a:moveTo>
                <a:lnTo>
                  <a:pt x="61506" y="1397"/>
                </a:lnTo>
                <a:lnTo>
                  <a:pt x="69951" y="1397"/>
                </a:lnTo>
                <a:lnTo>
                  <a:pt x="69976" y="635"/>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6" name="Google Shape;346;p32"/>
          <p:cNvSpPr/>
          <p:nvPr/>
        </p:nvSpPr>
        <p:spPr>
          <a:xfrm>
            <a:off x="387235" y="1724914"/>
            <a:ext cx="187325" cy="104139"/>
          </a:xfrm>
          <a:custGeom>
            <a:rect b="b" l="l" r="r" t="t"/>
            <a:pathLst>
              <a:path extrusionOk="0" h="104139" w="187325">
                <a:moveTo>
                  <a:pt x="2832" y="21971"/>
                </a:moveTo>
                <a:lnTo>
                  <a:pt x="2108" y="35306"/>
                </a:lnTo>
                <a:lnTo>
                  <a:pt x="0" y="48133"/>
                </a:lnTo>
                <a:lnTo>
                  <a:pt x="84099" y="58674"/>
                </a:lnTo>
                <a:lnTo>
                  <a:pt x="84823" y="64388"/>
                </a:lnTo>
                <a:lnTo>
                  <a:pt x="86931" y="69976"/>
                </a:lnTo>
                <a:lnTo>
                  <a:pt x="89039" y="74295"/>
                </a:lnTo>
                <a:lnTo>
                  <a:pt x="91186" y="79121"/>
                </a:lnTo>
                <a:lnTo>
                  <a:pt x="93992" y="83438"/>
                </a:lnTo>
                <a:lnTo>
                  <a:pt x="97523" y="86995"/>
                </a:lnTo>
                <a:lnTo>
                  <a:pt x="101053" y="90424"/>
                </a:lnTo>
                <a:lnTo>
                  <a:pt x="104609" y="93980"/>
                </a:lnTo>
                <a:lnTo>
                  <a:pt x="132854" y="103886"/>
                </a:lnTo>
                <a:lnTo>
                  <a:pt x="137807" y="103886"/>
                </a:lnTo>
                <a:lnTo>
                  <a:pt x="142760" y="103250"/>
                </a:lnTo>
                <a:lnTo>
                  <a:pt x="147701" y="102488"/>
                </a:lnTo>
                <a:lnTo>
                  <a:pt x="152654" y="100330"/>
                </a:lnTo>
                <a:lnTo>
                  <a:pt x="157607" y="98933"/>
                </a:lnTo>
                <a:lnTo>
                  <a:pt x="162547" y="96138"/>
                </a:lnTo>
                <a:lnTo>
                  <a:pt x="166801" y="93345"/>
                </a:lnTo>
                <a:lnTo>
                  <a:pt x="177393" y="82676"/>
                </a:lnTo>
                <a:lnTo>
                  <a:pt x="179514" y="78486"/>
                </a:lnTo>
                <a:lnTo>
                  <a:pt x="182346" y="74295"/>
                </a:lnTo>
                <a:lnTo>
                  <a:pt x="185178" y="64388"/>
                </a:lnTo>
                <a:lnTo>
                  <a:pt x="186601" y="60071"/>
                </a:lnTo>
                <a:lnTo>
                  <a:pt x="187299" y="54483"/>
                </a:lnTo>
                <a:lnTo>
                  <a:pt x="187299" y="49530"/>
                </a:lnTo>
                <a:lnTo>
                  <a:pt x="185877" y="39624"/>
                </a:lnTo>
                <a:lnTo>
                  <a:pt x="182831" y="32512"/>
                </a:lnTo>
                <a:lnTo>
                  <a:pt x="87629" y="32512"/>
                </a:lnTo>
                <a:lnTo>
                  <a:pt x="2832" y="21971"/>
                </a:lnTo>
                <a:close/>
              </a:path>
              <a:path extrusionOk="0" h="104139" w="187325">
                <a:moveTo>
                  <a:pt x="132854" y="0"/>
                </a:moveTo>
                <a:lnTo>
                  <a:pt x="95415" y="19050"/>
                </a:lnTo>
                <a:lnTo>
                  <a:pt x="92570" y="23368"/>
                </a:lnTo>
                <a:lnTo>
                  <a:pt x="89763" y="27559"/>
                </a:lnTo>
                <a:lnTo>
                  <a:pt x="87629" y="32512"/>
                </a:lnTo>
                <a:lnTo>
                  <a:pt x="182831" y="32512"/>
                </a:lnTo>
                <a:lnTo>
                  <a:pt x="179514" y="24764"/>
                </a:lnTo>
                <a:lnTo>
                  <a:pt x="176707" y="20447"/>
                </a:lnTo>
                <a:lnTo>
                  <a:pt x="173177" y="17018"/>
                </a:lnTo>
                <a:lnTo>
                  <a:pt x="169608" y="13462"/>
                </a:lnTo>
                <a:lnTo>
                  <a:pt x="166077" y="9906"/>
                </a:lnTo>
                <a:lnTo>
                  <a:pt x="161861" y="7747"/>
                </a:lnTo>
                <a:lnTo>
                  <a:pt x="157607" y="4952"/>
                </a:lnTo>
                <a:lnTo>
                  <a:pt x="142760" y="762"/>
                </a:lnTo>
                <a:lnTo>
                  <a:pt x="137807" y="762"/>
                </a:lnTo>
                <a:lnTo>
                  <a:pt x="132854"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7" name="Google Shape;347;p32"/>
          <p:cNvSpPr/>
          <p:nvPr/>
        </p:nvSpPr>
        <p:spPr>
          <a:xfrm>
            <a:off x="156806" y="1634489"/>
            <a:ext cx="219710" cy="220344"/>
          </a:xfrm>
          <a:custGeom>
            <a:rect b="b" l="l" r="r" t="t"/>
            <a:pathLst>
              <a:path extrusionOk="0" h="220344" w="219710">
                <a:moveTo>
                  <a:pt x="109575" y="0"/>
                </a:moveTo>
                <a:lnTo>
                  <a:pt x="67144" y="8382"/>
                </a:lnTo>
                <a:lnTo>
                  <a:pt x="32499" y="32512"/>
                </a:lnTo>
                <a:lnTo>
                  <a:pt x="8483" y="67056"/>
                </a:lnTo>
                <a:lnTo>
                  <a:pt x="0" y="109474"/>
                </a:lnTo>
                <a:lnTo>
                  <a:pt x="698" y="120776"/>
                </a:lnTo>
                <a:lnTo>
                  <a:pt x="13436" y="161798"/>
                </a:lnTo>
                <a:lnTo>
                  <a:pt x="40284" y="194310"/>
                </a:lnTo>
                <a:lnTo>
                  <a:pt x="67144" y="210565"/>
                </a:lnTo>
                <a:lnTo>
                  <a:pt x="77038" y="214884"/>
                </a:lnTo>
                <a:lnTo>
                  <a:pt x="87630" y="216915"/>
                </a:lnTo>
                <a:lnTo>
                  <a:pt x="98259" y="219075"/>
                </a:lnTo>
                <a:lnTo>
                  <a:pt x="109575" y="219837"/>
                </a:lnTo>
                <a:lnTo>
                  <a:pt x="152666" y="210565"/>
                </a:lnTo>
                <a:lnTo>
                  <a:pt x="187299" y="187198"/>
                </a:lnTo>
                <a:lnTo>
                  <a:pt x="210629" y="152654"/>
                </a:lnTo>
                <a:lnTo>
                  <a:pt x="219113" y="120776"/>
                </a:lnTo>
                <a:lnTo>
                  <a:pt x="219113" y="98933"/>
                </a:lnTo>
                <a:lnTo>
                  <a:pt x="206400" y="57150"/>
                </a:lnTo>
                <a:lnTo>
                  <a:pt x="179514" y="25400"/>
                </a:lnTo>
                <a:lnTo>
                  <a:pt x="142074" y="4952"/>
                </a:lnTo>
                <a:lnTo>
                  <a:pt x="120853" y="635"/>
                </a:lnTo>
                <a:lnTo>
                  <a:pt x="1095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8" name="Google Shape;348;p32"/>
          <p:cNvSpPr/>
          <p:nvPr/>
        </p:nvSpPr>
        <p:spPr>
          <a:xfrm>
            <a:off x="47228" y="4430471"/>
            <a:ext cx="505459" cy="459739"/>
          </a:xfrm>
          <a:custGeom>
            <a:rect b="b" l="l" r="r" t="t"/>
            <a:pathLst>
              <a:path extrusionOk="0" h="459739" w="505459">
                <a:moveTo>
                  <a:pt x="265508" y="0"/>
                </a:moveTo>
                <a:lnTo>
                  <a:pt x="239651" y="0"/>
                </a:lnTo>
                <a:lnTo>
                  <a:pt x="226722" y="774"/>
                </a:lnTo>
                <a:lnTo>
                  <a:pt x="177256" y="9131"/>
                </a:lnTo>
                <a:lnTo>
                  <a:pt x="132361" y="25882"/>
                </a:lnTo>
                <a:lnTo>
                  <a:pt x="121719" y="30429"/>
                </a:lnTo>
                <a:lnTo>
                  <a:pt x="73800" y="62395"/>
                </a:lnTo>
                <a:lnTo>
                  <a:pt x="36511" y="102743"/>
                </a:lnTo>
                <a:lnTo>
                  <a:pt x="15203" y="140779"/>
                </a:lnTo>
                <a:lnTo>
                  <a:pt x="5327" y="171208"/>
                </a:lnTo>
                <a:lnTo>
                  <a:pt x="3022" y="181864"/>
                </a:lnTo>
                <a:lnTo>
                  <a:pt x="1496" y="192493"/>
                </a:lnTo>
                <a:lnTo>
                  <a:pt x="0" y="203149"/>
                </a:lnTo>
                <a:lnTo>
                  <a:pt x="0" y="225983"/>
                </a:lnTo>
                <a:lnTo>
                  <a:pt x="1496" y="238163"/>
                </a:lnTo>
                <a:lnTo>
                  <a:pt x="3022" y="249555"/>
                </a:lnTo>
                <a:lnTo>
                  <a:pt x="6075" y="260210"/>
                </a:lnTo>
                <a:lnTo>
                  <a:pt x="9127" y="271614"/>
                </a:lnTo>
                <a:lnTo>
                  <a:pt x="28130" y="313486"/>
                </a:lnTo>
                <a:lnTo>
                  <a:pt x="41837" y="332486"/>
                </a:lnTo>
                <a:lnTo>
                  <a:pt x="48691" y="341617"/>
                </a:lnTo>
                <a:lnTo>
                  <a:pt x="65420" y="358381"/>
                </a:lnTo>
                <a:lnTo>
                  <a:pt x="74547" y="366725"/>
                </a:lnTo>
                <a:lnTo>
                  <a:pt x="83670" y="374357"/>
                </a:lnTo>
                <a:lnTo>
                  <a:pt x="77600" y="385762"/>
                </a:lnTo>
                <a:lnTo>
                  <a:pt x="53239" y="420738"/>
                </a:lnTo>
                <a:lnTo>
                  <a:pt x="15949" y="451180"/>
                </a:lnTo>
                <a:lnTo>
                  <a:pt x="8348" y="454228"/>
                </a:lnTo>
                <a:lnTo>
                  <a:pt x="0" y="458038"/>
                </a:lnTo>
                <a:lnTo>
                  <a:pt x="3801" y="458038"/>
                </a:lnTo>
                <a:lnTo>
                  <a:pt x="15203" y="459562"/>
                </a:lnTo>
                <a:lnTo>
                  <a:pt x="42585" y="459562"/>
                </a:lnTo>
                <a:lnTo>
                  <a:pt x="90528" y="450430"/>
                </a:lnTo>
                <a:lnTo>
                  <a:pt x="130088" y="432181"/>
                </a:lnTo>
                <a:lnTo>
                  <a:pt x="155196" y="412394"/>
                </a:lnTo>
                <a:lnTo>
                  <a:pt x="350751" y="412394"/>
                </a:lnTo>
                <a:lnTo>
                  <a:pt x="394108" y="392607"/>
                </a:lnTo>
                <a:lnTo>
                  <a:pt x="431370" y="365975"/>
                </a:lnTo>
                <a:lnTo>
                  <a:pt x="439752" y="359117"/>
                </a:lnTo>
                <a:lnTo>
                  <a:pt x="447347" y="350748"/>
                </a:lnTo>
                <a:lnTo>
                  <a:pt x="454980" y="343141"/>
                </a:lnTo>
                <a:lnTo>
                  <a:pt x="461799" y="334797"/>
                </a:lnTo>
                <a:lnTo>
                  <a:pt x="485383" y="298246"/>
                </a:lnTo>
                <a:lnTo>
                  <a:pt x="499874" y="257937"/>
                </a:lnTo>
                <a:lnTo>
                  <a:pt x="505170" y="203149"/>
                </a:lnTo>
                <a:lnTo>
                  <a:pt x="503671" y="192493"/>
                </a:lnTo>
                <a:lnTo>
                  <a:pt x="489968" y="140779"/>
                </a:lnTo>
                <a:lnTo>
                  <a:pt x="468657" y="102743"/>
                </a:lnTo>
                <a:lnTo>
                  <a:pt x="439752" y="70002"/>
                </a:lnTo>
                <a:lnTo>
                  <a:pt x="403989" y="42621"/>
                </a:lnTo>
                <a:lnTo>
                  <a:pt x="372798" y="25882"/>
                </a:lnTo>
                <a:lnTo>
                  <a:pt x="362143" y="20561"/>
                </a:lnTo>
                <a:lnTo>
                  <a:pt x="327916" y="9131"/>
                </a:lnTo>
                <a:lnTo>
                  <a:pt x="315724" y="6108"/>
                </a:lnTo>
                <a:lnTo>
                  <a:pt x="303545" y="3835"/>
                </a:lnTo>
                <a:lnTo>
                  <a:pt x="278437" y="774"/>
                </a:lnTo>
                <a:lnTo>
                  <a:pt x="265508" y="0"/>
                </a:lnTo>
                <a:close/>
              </a:path>
              <a:path extrusionOk="0" h="459739" w="505459">
                <a:moveTo>
                  <a:pt x="350751" y="412394"/>
                </a:moveTo>
                <a:lnTo>
                  <a:pt x="155196" y="412394"/>
                </a:lnTo>
                <a:lnTo>
                  <a:pt x="178031" y="420001"/>
                </a:lnTo>
                <a:lnTo>
                  <a:pt x="214543" y="426847"/>
                </a:lnTo>
                <a:lnTo>
                  <a:pt x="226722" y="428371"/>
                </a:lnTo>
                <a:lnTo>
                  <a:pt x="239651" y="429120"/>
                </a:lnTo>
                <a:lnTo>
                  <a:pt x="265508" y="429120"/>
                </a:lnTo>
                <a:lnTo>
                  <a:pt x="315724" y="422275"/>
                </a:lnTo>
                <a:lnTo>
                  <a:pt x="350751" y="412394"/>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9" name="Google Shape;349;p32"/>
          <p:cNvSpPr txBox="1"/>
          <p:nvPr>
            <p:ph type="title"/>
          </p:nvPr>
        </p:nvSpPr>
        <p:spPr>
          <a:xfrm>
            <a:off x="2593602" y="2213875"/>
            <a:ext cx="39579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i="0" lang="en" sz="3600" u="none" cap="none" strike="noStrike">
                <a:solidFill>
                  <a:srgbClr val="18BAD4"/>
                </a:solidFill>
                <a:latin typeface="Georgia"/>
                <a:ea typeface="Georgia"/>
                <a:cs typeface="Georgia"/>
                <a:sym typeface="Georgia"/>
              </a:rPr>
              <a:t>Amazon Echo</a:t>
            </a:r>
            <a:endParaRPr b="0" i="0" sz="3600" u="none" cap="none" strike="noStrike">
              <a:solidFill>
                <a:srgbClr val="18BAD4"/>
              </a:solidFill>
              <a:latin typeface="Georgia"/>
              <a:ea typeface="Georgia"/>
              <a:cs typeface="Georgia"/>
              <a:sym typeface="Georgia"/>
            </a:endParaRPr>
          </a:p>
        </p:txBody>
      </p:sp>
      <p:sp>
        <p:nvSpPr>
          <p:cNvPr id="350" name="Google Shape;350;p32"/>
          <p:cNvSpPr txBox="1"/>
          <p:nvPr/>
        </p:nvSpPr>
        <p:spPr>
          <a:xfrm>
            <a:off x="791050" y="1942025"/>
            <a:ext cx="1445700" cy="1344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 sz="4800">
                <a:solidFill>
                  <a:srgbClr val="FFFFFF"/>
                </a:solidFill>
                <a:latin typeface="Georgia"/>
                <a:ea typeface="Georgia"/>
                <a:cs typeface="Georgia"/>
                <a:sym typeface="Georgia"/>
              </a:rPr>
              <a:t>O  O</a:t>
            </a:r>
            <a:br>
              <a:rPr b="1" lang="en" sz="4800">
                <a:solidFill>
                  <a:srgbClr val="FFFFFF"/>
                </a:solidFill>
                <a:latin typeface="Georgia"/>
                <a:ea typeface="Georgia"/>
                <a:cs typeface="Georgia"/>
                <a:sym typeface="Georgia"/>
              </a:rPr>
            </a:br>
            <a:r>
              <a:rPr b="1" lang="en" sz="4800">
                <a:solidFill>
                  <a:srgbClr val="FFFFFF"/>
                </a:solidFill>
                <a:latin typeface="Georgia"/>
                <a:ea typeface="Georgia"/>
                <a:cs typeface="Georgia"/>
                <a:sym typeface="Georgia"/>
              </a:rPr>
              <a:t>  ---</a:t>
            </a:r>
            <a:endParaRPr sz="4800">
              <a:latin typeface="Georgia"/>
              <a:ea typeface="Georgia"/>
              <a:cs typeface="Georgia"/>
              <a:sym typeface="Georgia"/>
            </a:endParaRPr>
          </a:p>
        </p:txBody>
      </p:sp>
      <p:sp>
        <p:nvSpPr>
          <p:cNvPr id="351" name="Google Shape;351;p32"/>
          <p:cNvSpPr txBox="1"/>
          <p:nvPr/>
        </p:nvSpPr>
        <p:spPr>
          <a:xfrm>
            <a:off x="2593594" y="2933192"/>
            <a:ext cx="6168300" cy="1244700"/>
          </a:xfrm>
          <a:prstGeom prst="rect">
            <a:avLst/>
          </a:prstGeom>
          <a:noFill/>
          <a:ln>
            <a:noFill/>
          </a:ln>
        </p:spPr>
        <p:txBody>
          <a:bodyPr anchorCtr="0" anchor="t" bIns="0" lIns="0" spcFirstLastPara="1" rIns="0" wrap="square" tIns="12050">
            <a:noAutofit/>
          </a:bodyPr>
          <a:lstStyle/>
          <a:p>
            <a:pPr indent="914400" lvl="0" marL="12700" marR="5080" rtl="0" algn="just">
              <a:lnSpc>
                <a:spcPct val="100000"/>
              </a:lnSpc>
              <a:spcBef>
                <a:spcPts val="0"/>
              </a:spcBef>
              <a:spcAft>
                <a:spcPts val="0"/>
              </a:spcAft>
              <a:buNone/>
            </a:pPr>
            <a:r>
              <a:rPr b="1" lang="en" sz="1600">
                <a:solidFill>
                  <a:srgbClr val="C5DAEB"/>
                </a:solidFill>
                <a:latin typeface="Century Gothic"/>
                <a:ea typeface="Century Gothic"/>
                <a:cs typeface="Century Gothic"/>
                <a:sym typeface="Century Gothic"/>
              </a:rPr>
              <a:t>Amazon’s Alexa-controlled Echo speaker is a wireless speaker. But it’s capable of much more. Using nothing but the  sound of your voice, you can search the Web, create to-do and  shopping lists, shop online, get instant weather reports, and  control popular smart-home products</a:t>
            </a:r>
            <a:endParaRPr sz="1600">
              <a:latin typeface="Century Gothic"/>
              <a:ea typeface="Century Gothic"/>
              <a:cs typeface="Century Gothic"/>
              <a:sym typeface="Century Gothic"/>
            </a:endParaRPr>
          </a:p>
        </p:txBody>
      </p:sp>
      <p:sp>
        <p:nvSpPr>
          <p:cNvPr id="352" name="Google Shape;352;p32"/>
          <p:cNvSpPr/>
          <p:nvPr/>
        </p:nvSpPr>
        <p:spPr>
          <a:xfrm>
            <a:off x="5638800" y="323850"/>
            <a:ext cx="3180900" cy="17907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33"/>
          <p:cNvSpPr/>
          <p:nvPr/>
        </p:nvSpPr>
        <p:spPr>
          <a:xfrm>
            <a:off x="7663688" y="3684778"/>
            <a:ext cx="1034668" cy="89583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8" name="Google Shape;358;p33"/>
          <p:cNvSpPr/>
          <p:nvPr/>
        </p:nvSpPr>
        <p:spPr>
          <a:xfrm>
            <a:off x="410946" y="245745"/>
            <a:ext cx="1323238" cy="114604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9" name="Google Shape;359;p33"/>
          <p:cNvSpPr/>
          <p:nvPr/>
        </p:nvSpPr>
        <p:spPr>
          <a:xfrm>
            <a:off x="0" y="1058925"/>
            <a:ext cx="696595" cy="710565"/>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0" name="Google Shape;360;p33"/>
          <p:cNvSpPr/>
          <p:nvPr/>
        </p:nvSpPr>
        <p:spPr>
          <a:xfrm>
            <a:off x="638175" y="14400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1" name="Google Shape;361;p33"/>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2" name="Google Shape;362;p33"/>
          <p:cNvSpPr/>
          <p:nvPr/>
        </p:nvSpPr>
        <p:spPr>
          <a:xfrm>
            <a:off x="1495425" y="0"/>
            <a:ext cx="128270"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3" name="Google Shape;363;p33"/>
          <p:cNvSpPr/>
          <p:nvPr/>
        </p:nvSpPr>
        <p:spPr>
          <a:xfrm>
            <a:off x="327799" y="88900"/>
            <a:ext cx="359410"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4" name="Google Shape;364;p33"/>
          <p:cNvSpPr/>
          <p:nvPr/>
        </p:nvSpPr>
        <p:spPr>
          <a:xfrm>
            <a:off x="8486775" y="4585817"/>
            <a:ext cx="657225" cy="355600"/>
          </a:xfrm>
          <a:custGeom>
            <a:rect b="b" l="l" r="r" t="t"/>
            <a:pathLst>
              <a:path extrusionOk="0" h="355600" w="657225">
                <a:moveTo>
                  <a:pt x="0" y="0"/>
                </a:moveTo>
                <a:lnTo>
                  <a:pt x="203580" y="355053"/>
                </a:lnTo>
                <a:lnTo>
                  <a:pt x="616203" y="355053"/>
                </a:lnTo>
                <a:lnTo>
                  <a:pt x="657225" y="283556"/>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5" name="Google Shape;365;p33"/>
          <p:cNvSpPr/>
          <p:nvPr/>
        </p:nvSpPr>
        <p:spPr>
          <a:xfrm>
            <a:off x="8486775" y="4230776"/>
            <a:ext cx="657225" cy="355600"/>
          </a:xfrm>
          <a:custGeom>
            <a:rect b="b" l="l" r="r" t="t"/>
            <a:pathLst>
              <a:path extrusionOk="0" h="355600" w="657225">
                <a:moveTo>
                  <a:pt x="657225" y="71495"/>
                </a:moveTo>
                <a:lnTo>
                  <a:pt x="616203" y="0"/>
                </a:lnTo>
                <a:lnTo>
                  <a:pt x="203580" y="0"/>
                </a:lnTo>
                <a:lnTo>
                  <a:pt x="0" y="355041"/>
                </a:lnTo>
              </a:path>
            </a:pathLst>
          </a:custGeom>
          <a:noFill/>
          <a:ln cap="flat" cmpd="sng" w="9525">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6" name="Google Shape;366;p33"/>
          <p:cNvSpPr/>
          <p:nvPr/>
        </p:nvSpPr>
        <p:spPr>
          <a:xfrm>
            <a:off x="8124825" y="4615700"/>
            <a:ext cx="429259" cy="371475"/>
          </a:xfrm>
          <a:custGeom>
            <a:rect b="b" l="l" r="r" t="t"/>
            <a:pathLst>
              <a:path extrusionOk="0" h="371475" w="429259">
                <a:moveTo>
                  <a:pt x="322325" y="0"/>
                </a:moveTo>
                <a:lnTo>
                  <a:pt x="106425" y="0"/>
                </a:lnTo>
                <a:lnTo>
                  <a:pt x="0" y="185546"/>
                </a:lnTo>
                <a:lnTo>
                  <a:pt x="106425" y="371093"/>
                </a:lnTo>
                <a:lnTo>
                  <a:pt x="322325" y="371093"/>
                </a:lnTo>
                <a:lnTo>
                  <a:pt x="428751" y="185546"/>
                </a:lnTo>
                <a:lnTo>
                  <a:pt x="322325" y="0"/>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7" name="Google Shape;367;p33"/>
          <p:cNvSpPr/>
          <p:nvPr/>
        </p:nvSpPr>
        <p:spPr>
          <a:xfrm>
            <a:off x="7821294" y="2935351"/>
            <a:ext cx="820419" cy="709930"/>
          </a:xfrm>
          <a:custGeom>
            <a:rect b="b" l="l" r="r" t="t"/>
            <a:pathLst>
              <a:path extrusionOk="0" h="709929" w="820420">
                <a:moveTo>
                  <a:pt x="616457" y="0"/>
                </a:moveTo>
                <a:lnTo>
                  <a:pt x="203580" y="0"/>
                </a:lnTo>
                <a:lnTo>
                  <a:pt x="0" y="354965"/>
                </a:lnTo>
                <a:lnTo>
                  <a:pt x="203580" y="709803"/>
                </a:lnTo>
                <a:lnTo>
                  <a:pt x="616457" y="709803"/>
                </a:lnTo>
                <a:lnTo>
                  <a:pt x="819911" y="354965"/>
                </a:lnTo>
                <a:lnTo>
                  <a:pt x="61645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8" name="Google Shape;368;p33"/>
          <p:cNvSpPr/>
          <p:nvPr/>
        </p:nvSpPr>
        <p:spPr>
          <a:xfrm>
            <a:off x="8486775" y="3512184"/>
            <a:ext cx="358775" cy="310515"/>
          </a:xfrm>
          <a:custGeom>
            <a:rect b="b" l="l" r="r" t="t"/>
            <a:pathLst>
              <a:path extrusionOk="0" h="310514" w="358775">
                <a:moveTo>
                  <a:pt x="0" y="155193"/>
                </a:moveTo>
                <a:lnTo>
                  <a:pt x="89026" y="310514"/>
                </a:lnTo>
                <a:lnTo>
                  <a:pt x="269748" y="310514"/>
                </a:lnTo>
                <a:lnTo>
                  <a:pt x="358775" y="155193"/>
                </a:lnTo>
                <a:lnTo>
                  <a:pt x="269748" y="0"/>
                </a:lnTo>
                <a:lnTo>
                  <a:pt x="89026" y="0"/>
                </a:lnTo>
                <a:lnTo>
                  <a:pt x="0" y="155193"/>
                </a:lnTo>
                <a:close/>
              </a:path>
            </a:pathLst>
          </a:custGeom>
          <a:noFill/>
          <a:ln cap="flat" cmpd="sng" w="19050">
            <a:solidFill>
              <a:srgbClr val="00E0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9" name="Google Shape;369;p33"/>
          <p:cNvSpPr/>
          <p:nvPr/>
        </p:nvSpPr>
        <p:spPr>
          <a:xfrm>
            <a:off x="1729867" y="184150"/>
            <a:ext cx="82168" cy="18415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0" name="Google Shape;370;p33"/>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1" name="Google Shape;371;p33"/>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2" name="Google Shape;372;p33"/>
          <p:cNvSpPr/>
          <p:nvPr/>
        </p:nvSpPr>
        <p:spPr>
          <a:xfrm>
            <a:off x="8772652" y="4461802"/>
            <a:ext cx="248030" cy="24805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3" name="Google Shape;373;p33"/>
          <p:cNvSpPr/>
          <p:nvPr/>
        </p:nvSpPr>
        <p:spPr>
          <a:xfrm>
            <a:off x="7354061" y="3426714"/>
            <a:ext cx="455549" cy="437007"/>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4" name="Google Shape;374;p33"/>
          <p:cNvSpPr/>
          <p:nvPr/>
        </p:nvSpPr>
        <p:spPr>
          <a:xfrm>
            <a:off x="8081391" y="3153917"/>
            <a:ext cx="300355" cy="273050"/>
          </a:xfrm>
          <a:custGeom>
            <a:rect b="b" l="l" r="r" t="t"/>
            <a:pathLst>
              <a:path extrusionOk="0" h="273050" w="300354">
                <a:moveTo>
                  <a:pt x="157606" y="0"/>
                </a:moveTo>
                <a:lnTo>
                  <a:pt x="142239" y="0"/>
                </a:lnTo>
                <a:lnTo>
                  <a:pt x="134619" y="381"/>
                </a:lnTo>
                <a:lnTo>
                  <a:pt x="84835" y="12192"/>
                </a:lnTo>
                <a:lnTo>
                  <a:pt x="78485" y="15367"/>
                </a:lnTo>
                <a:lnTo>
                  <a:pt x="72262" y="18033"/>
                </a:lnTo>
                <a:lnTo>
                  <a:pt x="38734" y="41529"/>
                </a:lnTo>
                <a:lnTo>
                  <a:pt x="14858" y="71755"/>
                </a:lnTo>
                <a:lnTo>
                  <a:pt x="3175" y="101600"/>
                </a:lnTo>
                <a:lnTo>
                  <a:pt x="1777" y="107950"/>
                </a:lnTo>
                <a:lnTo>
                  <a:pt x="0" y="120523"/>
                </a:lnTo>
                <a:lnTo>
                  <a:pt x="0" y="134112"/>
                </a:lnTo>
                <a:lnTo>
                  <a:pt x="888" y="141350"/>
                </a:lnTo>
                <a:lnTo>
                  <a:pt x="1777" y="148081"/>
                </a:lnTo>
                <a:lnTo>
                  <a:pt x="3555" y="154431"/>
                </a:lnTo>
                <a:lnTo>
                  <a:pt x="5333" y="161162"/>
                </a:lnTo>
                <a:lnTo>
                  <a:pt x="24764" y="197357"/>
                </a:lnTo>
                <a:lnTo>
                  <a:pt x="28828" y="202819"/>
                </a:lnTo>
                <a:lnTo>
                  <a:pt x="38734" y="212725"/>
                </a:lnTo>
                <a:lnTo>
                  <a:pt x="44195" y="217677"/>
                </a:lnTo>
                <a:lnTo>
                  <a:pt x="49656" y="222250"/>
                </a:lnTo>
                <a:lnTo>
                  <a:pt x="45974" y="228981"/>
                </a:lnTo>
                <a:lnTo>
                  <a:pt x="21589" y="259714"/>
                </a:lnTo>
                <a:lnTo>
                  <a:pt x="17525" y="262381"/>
                </a:lnTo>
                <a:lnTo>
                  <a:pt x="13461" y="265175"/>
                </a:lnTo>
                <a:lnTo>
                  <a:pt x="9398" y="267843"/>
                </a:lnTo>
                <a:lnTo>
                  <a:pt x="4952" y="269620"/>
                </a:lnTo>
                <a:lnTo>
                  <a:pt x="0" y="271906"/>
                </a:lnTo>
                <a:lnTo>
                  <a:pt x="2158" y="271906"/>
                </a:lnTo>
                <a:lnTo>
                  <a:pt x="9016" y="272795"/>
                </a:lnTo>
                <a:lnTo>
                  <a:pt x="25273" y="272795"/>
                </a:lnTo>
                <a:lnTo>
                  <a:pt x="69468" y="261112"/>
                </a:lnTo>
                <a:lnTo>
                  <a:pt x="92075" y="244856"/>
                </a:lnTo>
                <a:lnTo>
                  <a:pt x="208152" y="244856"/>
                </a:lnTo>
                <a:lnTo>
                  <a:pt x="245236" y="225806"/>
                </a:lnTo>
                <a:lnTo>
                  <a:pt x="265556" y="208152"/>
                </a:lnTo>
                <a:lnTo>
                  <a:pt x="270128" y="203707"/>
                </a:lnTo>
                <a:lnTo>
                  <a:pt x="290829" y="171195"/>
                </a:lnTo>
                <a:lnTo>
                  <a:pt x="296672" y="153034"/>
                </a:lnTo>
                <a:lnTo>
                  <a:pt x="298068" y="146812"/>
                </a:lnTo>
                <a:lnTo>
                  <a:pt x="298957" y="140462"/>
                </a:lnTo>
                <a:lnTo>
                  <a:pt x="299796" y="134112"/>
                </a:lnTo>
                <a:lnTo>
                  <a:pt x="299847" y="120523"/>
                </a:lnTo>
                <a:lnTo>
                  <a:pt x="298068" y="107950"/>
                </a:lnTo>
                <a:lnTo>
                  <a:pt x="296672" y="101600"/>
                </a:lnTo>
                <a:lnTo>
                  <a:pt x="295401" y="95250"/>
                </a:lnTo>
                <a:lnTo>
                  <a:pt x="278129" y="60959"/>
                </a:lnTo>
                <a:lnTo>
                  <a:pt x="274065" y="56006"/>
                </a:lnTo>
                <a:lnTo>
                  <a:pt x="270128" y="51054"/>
                </a:lnTo>
                <a:lnTo>
                  <a:pt x="265556" y="46100"/>
                </a:lnTo>
                <a:lnTo>
                  <a:pt x="260984" y="41529"/>
                </a:lnTo>
                <a:lnTo>
                  <a:pt x="256031" y="36956"/>
                </a:lnTo>
                <a:lnTo>
                  <a:pt x="250570" y="32893"/>
                </a:lnTo>
                <a:lnTo>
                  <a:pt x="245236" y="28829"/>
                </a:lnTo>
                <a:lnTo>
                  <a:pt x="239775" y="25273"/>
                </a:lnTo>
                <a:lnTo>
                  <a:pt x="233933" y="21589"/>
                </a:lnTo>
                <a:lnTo>
                  <a:pt x="227583" y="18033"/>
                </a:lnTo>
                <a:lnTo>
                  <a:pt x="221233" y="15367"/>
                </a:lnTo>
                <a:lnTo>
                  <a:pt x="215010" y="12192"/>
                </a:lnTo>
                <a:lnTo>
                  <a:pt x="172974" y="1269"/>
                </a:lnTo>
                <a:lnTo>
                  <a:pt x="165226" y="381"/>
                </a:lnTo>
                <a:lnTo>
                  <a:pt x="157606" y="0"/>
                </a:lnTo>
                <a:close/>
              </a:path>
              <a:path extrusionOk="0" h="273050" w="300354">
                <a:moveTo>
                  <a:pt x="208152" y="244856"/>
                </a:moveTo>
                <a:lnTo>
                  <a:pt x="92075" y="244856"/>
                </a:lnTo>
                <a:lnTo>
                  <a:pt x="98805" y="247014"/>
                </a:lnTo>
                <a:lnTo>
                  <a:pt x="105663" y="249300"/>
                </a:lnTo>
                <a:lnTo>
                  <a:pt x="112902" y="250698"/>
                </a:lnTo>
                <a:lnTo>
                  <a:pt x="120141" y="251968"/>
                </a:lnTo>
                <a:lnTo>
                  <a:pt x="127380" y="253364"/>
                </a:lnTo>
                <a:lnTo>
                  <a:pt x="134619" y="254254"/>
                </a:lnTo>
                <a:lnTo>
                  <a:pt x="142239" y="254762"/>
                </a:lnTo>
                <a:lnTo>
                  <a:pt x="157606" y="254762"/>
                </a:lnTo>
                <a:lnTo>
                  <a:pt x="165226" y="254254"/>
                </a:lnTo>
                <a:lnTo>
                  <a:pt x="172974" y="253364"/>
                </a:lnTo>
                <a:lnTo>
                  <a:pt x="180212" y="251968"/>
                </a:lnTo>
                <a:lnTo>
                  <a:pt x="187451" y="250698"/>
                </a:lnTo>
                <a:lnTo>
                  <a:pt x="194690" y="248919"/>
                </a:lnTo>
                <a:lnTo>
                  <a:pt x="201422" y="247014"/>
                </a:lnTo>
                <a:lnTo>
                  <a:pt x="208152" y="244856"/>
                </a:lnTo>
                <a:close/>
              </a:path>
            </a:pathLst>
          </a:custGeom>
          <a:solidFill>
            <a:srgbClr val="3192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5" name="Google Shape;375;p33"/>
          <p:cNvSpPr/>
          <p:nvPr/>
        </p:nvSpPr>
        <p:spPr>
          <a:xfrm>
            <a:off x="1013430" y="1003648"/>
            <a:ext cx="164651" cy="124737"/>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6" name="Google Shape;376;p33"/>
          <p:cNvSpPr/>
          <p:nvPr/>
        </p:nvSpPr>
        <p:spPr>
          <a:xfrm>
            <a:off x="1003198" y="724788"/>
            <a:ext cx="52705" cy="248920"/>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7" name="Google Shape;377;p33"/>
          <p:cNvSpPr/>
          <p:nvPr/>
        </p:nvSpPr>
        <p:spPr>
          <a:xfrm>
            <a:off x="904278" y="515238"/>
            <a:ext cx="383540" cy="458470"/>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8" name="Google Shape;378;p33"/>
          <p:cNvSpPr/>
          <p:nvPr/>
        </p:nvSpPr>
        <p:spPr>
          <a:xfrm>
            <a:off x="1135697" y="724788"/>
            <a:ext cx="52705" cy="248920"/>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9" name="Google Shape;379;p33"/>
          <p:cNvSpPr/>
          <p:nvPr/>
        </p:nvSpPr>
        <p:spPr>
          <a:xfrm>
            <a:off x="1028611" y="715772"/>
            <a:ext cx="134620"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0" name="Google Shape;380;p33"/>
          <p:cNvSpPr/>
          <p:nvPr/>
        </p:nvSpPr>
        <p:spPr>
          <a:xfrm>
            <a:off x="1019517" y="977138"/>
            <a:ext cx="153035"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1" name="Google Shape;381;p33"/>
          <p:cNvSpPr/>
          <p:nvPr/>
        </p:nvSpPr>
        <p:spPr>
          <a:xfrm>
            <a:off x="335762" y="1840610"/>
            <a:ext cx="264795" cy="264795"/>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2" name="Google Shape;382;p33"/>
          <p:cNvSpPr/>
          <p:nvPr/>
        </p:nvSpPr>
        <p:spPr>
          <a:xfrm>
            <a:off x="356958" y="1861692"/>
            <a:ext cx="331203" cy="338455"/>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3" name="Google Shape;383;p33"/>
          <p:cNvSpPr txBox="1"/>
          <p:nvPr>
            <p:ph type="title"/>
          </p:nvPr>
        </p:nvSpPr>
        <p:spPr>
          <a:xfrm>
            <a:off x="2584750" y="521288"/>
            <a:ext cx="5050200" cy="1255800"/>
          </a:xfrm>
          <a:prstGeom prst="rect">
            <a:avLst/>
          </a:prstGeom>
          <a:noFill/>
          <a:ln>
            <a:noFill/>
          </a:ln>
        </p:spPr>
        <p:txBody>
          <a:bodyPr anchorCtr="0" anchor="t" bIns="0" lIns="0" spcFirstLastPara="1" rIns="0" wrap="square" tIns="12050">
            <a:noAutofit/>
          </a:bodyPr>
          <a:lstStyle/>
          <a:p>
            <a:pPr indent="0" lvl="0" marL="12700" marR="0" rtl="0" algn="l">
              <a:lnSpc>
                <a:spcPct val="100000"/>
              </a:lnSpc>
              <a:spcBef>
                <a:spcPts val="0"/>
              </a:spcBef>
              <a:spcAft>
                <a:spcPts val="0"/>
              </a:spcAft>
              <a:buNone/>
            </a:pPr>
            <a:r>
              <a:rPr b="1" lang="en" sz="4000"/>
              <a:t>What to Expect?</a:t>
            </a:r>
            <a:endParaRPr b="1" i="0" sz="4000" u="none" cap="none" strike="noStrike">
              <a:solidFill>
                <a:srgbClr val="18BAD4"/>
              </a:solidFill>
            </a:endParaRPr>
          </a:p>
        </p:txBody>
      </p:sp>
      <p:sp>
        <p:nvSpPr>
          <p:cNvPr id="384" name="Google Shape;384;p33"/>
          <p:cNvSpPr/>
          <p:nvPr/>
        </p:nvSpPr>
        <p:spPr>
          <a:xfrm>
            <a:off x="1297122" y="1811525"/>
            <a:ext cx="5186400" cy="27534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5" name="Google Shape;385;p33"/>
          <p:cNvSpPr txBox="1"/>
          <p:nvPr/>
        </p:nvSpPr>
        <p:spPr>
          <a:xfrm>
            <a:off x="6353900" y="2872253"/>
            <a:ext cx="901500" cy="437400"/>
          </a:xfrm>
          <a:prstGeom prst="rect">
            <a:avLst/>
          </a:prstGeom>
          <a:noFill/>
          <a:ln>
            <a:noFill/>
          </a:ln>
        </p:spPr>
        <p:txBody>
          <a:bodyPr anchorCtr="0" anchor="t" bIns="0" lIns="0" spcFirstLastPara="1" rIns="0" wrap="square" tIns="12700">
            <a:noAutofit/>
          </a:bodyPr>
          <a:lstStyle/>
          <a:p>
            <a:pPr indent="0" lvl="0" marL="12700" marR="5080" rtl="0" algn="l">
              <a:lnSpc>
                <a:spcPct val="100000"/>
              </a:lnSpc>
              <a:spcBef>
                <a:spcPts val="0"/>
              </a:spcBef>
              <a:spcAft>
                <a:spcPts val="0"/>
              </a:spcAft>
              <a:buNone/>
            </a:pPr>
            <a:r>
              <a:rPr lang="en" sz="1200">
                <a:solidFill>
                  <a:srgbClr val="FFFFFF"/>
                </a:solidFill>
                <a:latin typeface="Calibri"/>
                <a:ea typeface="Calibri"/>
                <a:cs typeface="Calibri"/>
                <a:sym typeface="Calibri"/>
              </a:rPr>
              <a:t>Smart Home  Control</a:t>
            </a:r>
            <a:endParaRPr sz="1200">
              <a:latin typeface="Calibri"/>
              <a:ea typeface="Calibri"/>
              <a:cs typeface="Calibri"/>
              <a:sym typeface="Calibri"/>
            </a:endParaRPr>
          </a:p>
        </p:txBody>
      </p:sp>
      <p:sp>
        <p:nvSpPr>
          <p:cNvPr id="386" name="Google Shape;386;p33"/>
          <p:cNvSpPr txBox="1"/>
          <p:nvPr/>
        </p:nvSpPr>
        <p:spPr>
          <a:xfrm>
            <a:off x="3967483" y="1847451"/>
            <a:ext cx="1301100" cy="232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200">
                <a:solidFill>
                  <a:srgbClr val="FFFFFF"/>
                </a:solidFill>
                <a:latin typeface="Calibri"/>
                <a:ea typeface="Calibri"/>
                <a:cs typeface="Calibri"/>
                <a:sym typeface="Calibri"/>
              </a:rPr>
              <a:t>Timers and Alarms</a:t>
            </a:r>
            <a:endParaRPr sz="1200">
              <a:latin typeface="Calibri"/>
              <a:ea typeface="Calibri"/>
              <a:cs typeface="Calibri"/>
              <a:sym typeface="Calibri"/>
            </a:endParaRPr>
          </a:p>
        </p:txBody>
      </p:sp>
      <p:sp>
        <p:nvSpPr>
          <p:cNvPr id="387" name="Google Shape;387;p33"/>
          <p:cNvSpPr txBox="1"/>
          <p:nvPr/>
        </p:nvSpPr>
        <p:spPr>
          <a:xfrm>
            <a:off x="934202" y="2170213"/>
            <a:ext cx="898500" cy="438000"/>
          </a:xfrm>
          <a:prstGeom prst="rect">
            <a:avLst/>
          </a:prstGeom>
          <a:noFill/>
          <a:ln>
            <a:noFill/>
          </a:ln>
        </p:spPr>
        <p:txBody>
          <a:bodyPr anchorCtr="0" anchor="t" bIns="0" lIns="0" spcFirstLastPara="1" rIns="0" wrap="square" tIns="12700">
            <a:noAutofit/>
          </a:bodyPr>
          <a:lstStyle/>
          <a:p>
            <a:pPr indent="0" lvl="0" marL="0" marR="0" rtl="0" algn="ctr">
              <a:lnSpc>
                <a:spcPct val="100000"/>
              </a:lnSpc>
              <a:spcBef>
                <a:spcPts val="0"/>
              </a:spcBef>
              <a:spcAft>
                <a:spcPts val="0"/>
              </a:spcAft>
              <a:buNone/>
            </a:pPr>
            <a:r>
              <a:rPr lang="en" sz="1200">
                <a:solidFill>
                  <a:srgbClr val="FFFFFF"/>
                </a:solidFill>
                <a:latin typeface="Calibri"/>
                <a:ea typeface="Calibri"/>
                <a:cs typeface="Calibri"/>
                <a:sym typeface="Calibri"/>
              </a:rPr>
              <a:t>Cloud-Based</a:t>
            </a:r>
            <a:endParaRPr sz="1200">
              <a:latin typeface="Calibri"/>
              <a:ea typeface="Calibri"/>
              <a:cs typeface="Calibri"/>
              <a:sym typeface="Calibri"/>
            </a:endParaRPr>
          </a:p>
          <a:p>
            <a:pPr indent="0" lvl="0" marL="76200" marR="0" rtl="0" algn="ctr">
              <a:lnSpc>
                <a:spcPct val="100000"/>
              </a:lnSpc>
              <a:spcBef>
                <a:spcPts val="0"/>
              </a:spcBef>
              <a:spcAft>
                <a:spcPts val="0"/>
              </a:spcAft>
              <a:buNone/>
            </a:pPr>
            <a:r>
              <a:rPr lang="en" sz="1200">
                <a:solidFill>
                  <a:srgbClr val="FFFFFF"/>
                </a:solidFill>
                <a:latin typeface="Calibri"/>
                <a:ea typeface="Calibri"/>
                <a:cs typeface="Calibri"/>
                <a:sym typeface="Calibri"/>
              </a:rPr>
              <a:t>Intelligence</a:t>
            </a:r>
            <a:endParaRPr sz="1200">
              <a:latin typeface="Calibri"/>
              <a:ea typeface="Calibri"/>
              <a:cs typeface="Calibri"/>
              <a:sym typeface="Calibri"/>
            </a:endParaRPr>
          </a:p>
        </p:txBody>
      </p:sp>
      <p:sp>
        <p:nvSpPr>
          <p:cNvPr id="388" name="Google Shape;388;p33"/>
          <p:cNvSpPr txBox="1"/>
          <p:nvPr/>
        </p:nvSpPr>
        <p:spPr>
          <a:xfrm>
            <a:off x="536575" y="3608939"/>
            <a:ext cx="685800" cy="232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200">
                <a:solidFill>
                  <a:srgbClr val="FFFFFF"/>
                </a:solidFill>
                <a:latin typeface="Calibri"/>
                <a:ea typeface="Calibri"/>
                <a:cs typeface="Calibri"/>
                <a:sym typeface="Calibri"/>
              </a:rPr>
              <a:t>Shopping</a:t>
            </a:r>
            <a:endParaRPr sz="1200">
              <a:latin typeface="Calibri"/>
              <a:ea typeface="Calibri"/>
              <a:cs typeface="Calibri"/>
              <a:sym typeface="Calibri"/>
            </a:endParaRPr>
          </a:p>
        </p:txBody>
      </p:sp>
      <p:sp>
        <p:nvSpPr>
          <p:cNvPr id="389" name="Google Shape;389;p33"/>
          <p:cNvSpPr txBox="1"/>
          <p:nvPr/>
        </p:nvSpPr>
        <p:spPr>
          <a:xfrm>
            <a:off x="4339963" y="4599350"/>
            <a:ext cx="414000" cy="232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200">
                <a:solidFill>
                  <a:srgbClr val="FFFFFF"/>
                </a:solidFill>
                <a:latin typeface="Calibri"/>
                <a:ea typeface="Calibri"/>
                <a:cs typeface="Calibri"/>
                <a:sym typeface="Calibri"/>
              </a:rPr>
              <a:t>Music</a:t>
            </a:r>
            <a:endParaRPr sz="1200">
              <a:latin typeface="Calibri"/>
              <a:ea typeface="Calibri"/>
              <a:cs typeface="Calibri"/>
              <a:sym typeface="Calibri"/>
            </a:endParaRPr>
          </a:p>
        </p:txBody>
      </p:sp>
      <p:sp>
        <p:nvSpPr>
          <p:cNvPr id="390" name="Google Shape;390;p33"/>
          <p:cNvSpPr txBox="1"/>
          <p:nvPr/>
        </p:nvSpPr>
        <p:spPr>
          <a:xfrm>
            <a:off x="2198461" y="4391068"/>
            <a:ext cx="838800" cy="438000"/>
          </a:xfrm>
          <a:prstGeom prst="rect">
            <a:avLst/>
          </a:prstGeom>
          <a:noFill/>
          <a:ln>
            <a:noFill/>
          </a:ln>
        </p:spPr>
        <p:txBody>
          <a:bodyPr anchorCtr="0" anchor="t" bIns="0" lIns="0" spcFirstLastPara="1" rIns="0" wrap="square" tIns="12700">
            <a:noAutofit/>
          </a:bodyPr>
          <a:lstStyle/>
          <a:p>
            <a:pPr indent="66675" lvl="0" marL="12700" marR="5080" rtl="0" algn="l">
              <a:lnSpc>
                <a:spcPct val="100000"/>
              </a:lnSpc>
              <a:spcBef>
                <a:spcPts val="0"/>
              </a:spcBef>
              <a:spcAft>
                <a:spcPts val="0"/>
              </a:spcAft>
              <a:buNone/>
            </a:pPr>
            <a:r>
              <a:rPr lang="en" sz="1200">
                <a:solidFill>
                  <a:srgbClr val="FFFFFF"/>
                </a:solidFill>
                <a:latin typeface="Calibri"/>
                <a:ea typeface="Calibri"/>
                <a:cs typeface="Calibri"/>
                <a:sym typeface="Calibri"/>
              </a:rPr>
              <a:t>News and  Information</a:t>
            </a:r>
            <a:endParaRPr sz="1200">
              <a:latin typeface="Calibri"/>
              <a:ea typeface="Calibri"/>
              <a:cs typeface="Calibri"/>
              <a:sym typeface="Calibri"/>
            </a:endParaRPr>
          </a:p>
        </p:txBody>
      </p:sp>
      <p:sp>
        <p:nvSpPr>
          <p:cNvPr id="391" name="Google Shape;391;p33"/>
          <p:cNvSpPr txBox="1"/>
          <p:nvPr/>
        </p:nvSpPr>
        <p:spPr>
          <a:xfrm>
            <a:off x="6541450" y="3918781"/>
            <a:ext cx="941100" cy="232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sz="1200">
                <a:solidFill>
                  <a:srgbClr val="FFFFFF"/>
                </a:solidFill>
                <a:latin typeface="Calibri"/>
                <a:ea typeface="Calibri"/>
                <a:cs typeface="Calibri"/>
                <a:sym typeface="Calibri"/>
              </a:rPr>
              <a:t>Custom Skills</a:t>
            </a:r>
            <a:endParaRPr sz="1200">
              <a:latin typeface="Calibri"/>
              <a:ea typeface="Calibri"/>
              <a:cs typeface="Calibri"/>
              <a:sym typeface="Calibri"/>
            </a:endParaRPr>
          </a:p>
        </p:txBody>
      </p:sp>
      <p:sp>
        <p:nvSpPr>
          <p:cNvPr id="392" name="Google Shape;392;p33"/>
          <p:cNvSpPr/>
          <p:nvPr/>
        </p:nvSpPr>
        <p:spPr>
          <a:xfrm>
            <a:off x="6860838" y="639575"/>
            <a:ext cx="3581400" cy="21144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34"/>
          <p:cNvSpPr/>
          <p:nvPr/>
        </p:nvSpPr>
        <p:spPr>
          <a:xfrm>
            <a:off x="410946" y="245745"/>
            <a:ext cx="1323300" cy="1146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8" name="Google Shape;398;p34"/>
          <p:cNvSpPr/>
          <p:nvPr/>
        </p:nvSpPr>
        <p:spPr>
          <a:xfrm>
            <a:off x="0" y="1058925"/>
            <a:ext cx="696595" cy="710565"/>
          </a:xfrm>
          <a:custGeom>
            <a:rect b="b" l="l" r="r" t="t"/>
            <a:pathLst>
              <a:path extrusionOk="0" h="710564" w="696595">
                <a:moveTo>
                  <a:pt x="0" y="571006"/>
                </a:moveTo>
                <a:lnTo>
                  <a:pt x="79816" y="710184"/>
                </a:lnTo>
                <a:lnTo>
                  <a:pt x="492429" y="710184"/>
                </a:lnTo>
                <a:lnTo>
                  <a:pt x="696074" y="355091"/>
                </a:lnTo>
                <a:lnTo>
                  <a:pt x="492429" y="0"/>
                </a:lnTo>
                <a:lnTo>
                  <a:pt x="79816" y="0"/>
                </a:lnTo>
                <a:lnTo>
                  <a:pt x="0" y="139177"/>
                </a:lnTo>
              </a:path>
            </a:pathLst>
          </a:custGeom>
          <a:noFill/>
          <a:ln cap="flat" cmpd="sng" w="9525">
            <a:solidFill>
              <a:srgbClr val="18BA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9" name="Google Shape;399;p34"/>
          <p:cNvSpPr/>
          <p:nvPr/>
        </p:nvSpPr>
        <p:spPr>
          <a:xfrm>
            <a:off x="638175" y="1440052"/>
            <a:ext cx="429259" cy="371475"/>
          </a:xfrm>
          <a:custGeom>
            <a:rect b="b" l="l" r="r" t="t"/>
            <a:pathLst>
              <a:path extrusionOk="0" h="371475" w="429259">
                <a:moveTo>
                  <a:pt x="322275" y="0"/>
                </a:moveTo>
                <a:lnTo>
                  <a:pt x="106426" y="0"/>
                </a:lnTo>
                <a:lnTo>
                  <a:pt x="0" y="185547"/>
                </a:lnTo>
                <a:lnTo>
                  <a:pt x="106426" y="371094"/>
                </a:lnTo>
                <a:lnTo>
                  <a:pt x="322275" y="371094"/>
                </a:lnTo>
                <a:lnTo>
                  <a:pt x="428701" y="185547"/>
                </a:lnTo>
                <a:lnTo>
                  <a:pt x="322275"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0" name="Google Shape;400;p34"/>
          <p:cNvSpPr/>
          <p:nvPr/>
        </p:nvSpPr>
        <p:spPr>
          <a:xfrm>
            <a:off x="1495425" y="0"/>
            <a:ext cx="820419" cy="578485"/>
          </a:xfrm>
          <a:custGeom>
            <a:rect b="b" l="l" r="r" t="t"/>
            <a:pathLst>
              <a:path extrusionOk="0" h="578485" w="820419">
                <a:moveTo>
                  <a:pt x="0" y="223392"/>
                </a:moveTo>
                <a:lnTo>
                  <a:pt x="203581" y="578485"/>
                </a:lnTo>
                <a:lnTo>
                  <a:pt x="616204" y="578485"/>
                </a:lnTo>
                <a:lnTo>
                  <a:pt x="819912" y="223392"/>
                </a:lnTo>
                <a:lnTo>
                  <a:pt x="691756" y="0"/>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1" name="Google Shape;401;p34"/>
          <p:cNvSpPr/>
          <p:nvPr/>
        </p:nvSpPr>
        <p:spPr>
          <a:xfrm>
            <a:off x="1495425" y="0"/>
            <a:ext cx="128270" cy="223520"/>
          </a:xfrm>
          <a:custGeom>
            <a:rect b="b" l="l" r="r" t="t"/>
            <a:pathLst>
              <a:path extrusionOk="0" h="223520" w="128269">
                <a:moveTo>
                  <a:pt x="128075" y="0"/>
                </a:moveTo>
                <a:lnTo>
                  <a:pt x="0" y="223392"/>
                </a:lnTo>
              </a:path>
            </a:pathLst>
          </a:custGeom>
          <a:noFill/>
          <a:ln cap="flat" cmpd="sng" w="7620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2" name="Google Shape;402;p34"/>
          <p:cNvSpPr/>
          <p:nvPr/>
        </p:nvSpPr>
        <p:spPr>
          <a:xfrm>
            <a:off x="327799" y="88900"/>
            <a:ext cx="359410" cy="310515"/>
          </a:xfrm>
          <a:custGeom>
            <a:rect b="b" l="l" r="r" t="t"/>
            <a:pathLst>
              <a:path extrusionOk="0" h="310515" w="359409">
                <a:moveTo>
                  <a:pt x="269748" y="0"/>
                </a:moveTo>
                <a:lnTo>
                  <a:pt x="89039" y="0"/>
                </a:lnTo>
                <a:lnTo>
                  <a:pt x="0" y="155321"/>
                </a:lnTo>
                <a:lnTo>
                  <a:pt x="89039" y="310514"/>
                </a:lnTo>
                <a:lnTo>
                  <a:pt x="269748" y="310514"/>
                </a:lnTo>
                <a:lnTo>
                  <a:pt x="358800" y="155321"/>
                </a:lnTo>
                <a:lnTo>
                  <a:pt x="269748" y="0"/>
                </a:lnTo>
                <a:close/>
              </a:path>
            </a:pathLst>
          </a:custGeom>
          <a:solidFill>
            <a:srgbClr val="00E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3" name="Google Shape;403;p34"/>
          <p:cNvSpPr/>
          <p:nvPr/>
        </p:nvSpPr>
        <p:spPr>
          <a:xfrm>
            <a:off x="1729867" y="184150"/>
            <a:ext cx="82168" cy="18415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4" name="Google Shape;404;p34"/>
          <p:cNvSpPr/>
          <p:nvPr/>
        </p:nvSpPr>
        <p:spPr>
          <a:xfrm>
            <a:off x="1824227" y="61086"/>
            <a:ext cx="257175" cy="325120"/>
          </a:xfrm>
          <a:custGeom>
            <a:rect b="b" l="l" r="r" t="t"/>
            <a:pathLst>
              <a:path extrusionOk="0" h="325120" w="257175">
                <a:moveTo>
                  <a:pt x="132207" y="0"/>
                </a:moveTo>
                <a:lnTo>
                  <a:pt x="104140" y="30607"/>
                </a:lnTo>
                <a:lnTo>
                  <a:pt x="100076" y="42417"/>
                </a:lnTo>
                <a:lnTo>
                  <a:pt x="84201" y="77088"/>
                </a:lnTo>
                <a:lnTo>
                  <a:pt x="76581" y="86740"/>
                </a:lnTo>
                <a:lnTo>
                  <a:pt x="69469" y="93979"/>
                </a:lnTo>
                <a:lnTo>
                  <a:pt x="52578" y="109727"/>
                </a:lnTo>
                <a:lnTo>
                  <a:pt x="30099" y="130175"/>
                </a:lnTo>
                <a:lnTo>
                  <a:pt x="0" y="130175"/>
                </a:lnTo>
                <a:lnTo>
                  <a:pt x="0" y="280670"/>
                </a:lnTo>
                <a:lnTo>
                  <a:pt x="31623" y="280670"/>
                </a:lnTo>
                <a:lnTo>
                  <a:pt x="41910" y="285876"/>
                </a:lnTo>
                <a:lnTo>
                  <a:pt x="56134" y="291973"/>
                </a:lnTo>
                <a:lnTo>
                  <a:pt x="94996" y="306832"/>
                </a:lnTo>
                <a:lnTo>
                  <a:pt x="150114" y="321563"/>
                </a:lnTo>
                <a:lnTo>
                  <a:pt x="180213" y="324612"/>
                </a:lnTo>
                <a:lnTo>
                  <a:pt x="196469" y="324612"/>
                </a:lnTo>
                <a:lnTo>
                  <a:pt x="233299" y="310896"/>
                </a:lnTo>
                <a:lnTo>
                  <a:pt x="234823" y="296037"/>
                </a:lnTo>
                <a:lnTo>
                  <a:pt x="234315" y="292480"/>
                </a:lnTo>
                <a:lnTo>
                  <a:pt x="233299" y="289433"/>
                </a:lnTo>
                <a:lnTo>
                  <a:pt x="231267" y="286385"/>
                </a:lnTo>
                <a:lnTo>
                  <a:pt x="228219" y="283845"/>
                </a:lnTo>
                <a:lnTo>
                  <a:pt x="230759" y="283337"/>
                </a:lnTo>
                <a:lnTo>
                  <a:pt x="243967" y="250571"/>
                </a:lnTo>
                <a:lnTo>
                  <a:pt x="243967" y="245999"/>
                </a:lnTo>
                <a:lnTo>
                  <a:pt x="243459" y="243459"/>
                </a:lnTo>
                <a:lnTo>
                  <a:pt x="242443" y="241426"/>
                </a:lnTo>
                <a:lnTo>
                  <a:pt x="239903" y="237871"/>
                </a:lnTo>
                <a:lnTo>
                  <a:pt x="236855" y="234823"/>
                </a:lnTo>
                <a:lnTo>
                  <a:pt x="239395" y="234314"/>
                </a:lnTo>
                <a:lnTo>
                  <a:pt x="251079" y="202184"/>
                </a:lnTo>
                <a:lnTo>
                  <a:pt x="251079" y="196976"/>
                </a:lnTo>
                <a:lnTo>
                  <a:pt x="250571" y="194437"/>
                </a:lnTo>
                <a:lnTo>
                  <a:pt x="248539" y="190373"/>
                </a:lnTo>
                <a:lnTo>
                  <a:pt x="245491" y="187325"/>
                </a:lnTo>
                <a:lnTo>
                  <a:pt x="243459" y="185800"/>
                </a:lnTo>
                <a:lnTo>
                  <a:pt x="245491" y="185292"/>
                </a:lnTo>
                <a:lnTo>
                  <a:pt x="254127" y="174116"/>
                </a:lnTo>
                <a:lnTo>
                  <a:pt x="254762" y="171450"/>
                </a:lnTo>
                <a:lnTo>
                  <a:pt x="256794" y="153162"/>
                </a:lnTo>
                <a:lnTo>
                  <a:pt x="255778" y="147954"/>
                </a:lnTo>
                <a:lnTo>
                  <a:pt x="254762" y="146050"/>
                </a:lnTo>
                <a:lnTo>
                  <a:pt x="253746" y="143890"/>
                </a:lnTo>
                <a:lnTo>
                  <a:pt x="206756" y="128142"/>
                </a:lnTo>
                <a:lnTo>
                  <a:pt x="132207" y="123062"/>
                </a:lnTo>
                <a:lnTo>
                  <a:pt x="135763" y="116839"/>
                </a:lnTo>
                <a:lnTo>
                  <a:pt x="138811" y="109727"/>
                </a:lnTo>
                <a:lnTo>
                  <a:pt x="141859" y="102108"/>
                </a:lnTo>
                <a:lnTo>
                  <a:pt x="143891" y="93979"/>
                </a:lnTo>
                <a:lnTo>
                  <a:pt x="146050" y="85725"/>
                </a:lnTo>
                <a:lnTo>
                  <a:pt x="147955" y="77088"/>
                </a:lnTo>
                <a:lnTo>
                  <a:pt x="150114" y="60198"/>
                </a:lnTo>
                <a:lnTo>
                  <a:pt x="151638" y="44958"/>
                </a:lnTo>
                <a:lnTo>
                  <a:pt x="152654" y="32130"/>
                </a:lnTo>
                <a:lnTo>
                  <a:pt x="152654" y="16890"/>
                </a:lnTo>
                <a:lnTo>
                  <a:pt x="136271" y="508"/>
                </a:lnTo>
                <a:lnTo>
                  <a:pt x="132207" y="0"/>
                </a:lnTo>
                <a:close/>
              </a:path>
            </a:pathLst>
          </a:custGeom>
          <a:solidFill>
            <a:srgbClr val="1746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5" name="Google Shape;405;p34"/>
          <p:cNvSpPr/>
          <p:nvPr/>
        </p:nvSpPr>
        <p:spPr>
          <a:xfrm>
            <a:off x="203193" y="1270127"/>
            <a:ext cx="166370" cy="288290"/>
          </a:xfrm>
          <a:custGeom>
            <a:rect b="b" l="l" r="r" t="t"/>
            <a:pathLst>
              <a:path extrusionOk="0" h="288290" w="166370">
                <a:moveTo>
                  <a:pt x="147847" y="0"/>
                </a:moveTo>
                <a:lnTo>
                  <a:pt x="18028" y="0"/>
                </a:lnTo>
                <a:lnTo>
                  <a:pt x="14256" y="381"/>
                </a:lnTo>
                <a:lnTo>
                  <a:pt x="0" y="270637"/>
                </a:lnTo>
                <a:lnTo>
                  <a:pt x="260" y="273431"/>
                </a:lnTo>
                <a:lnTo>
                  <a:pt x="18028" y="287782"/>
                </a:lnTo>
                <a:lnTo>
                  <a:pt x="147847" y="287782"/>
                </a:lnTo>
                <a:lnTo>
                  <a:pt x="165685" y="272669"/>
                </a:lnTo>
                <a:lnTo>
                  <a:pt x="82937" y="272669"/>
                </a:lnTo>
                <a:lnTo>
                  <a:pt x="80550" y="272414"/>
                </a:lnTo>
                <a:lnTo>
                  <a:pt x="70974" y="260731"/>
                </a:lnTo>
                <a:lnTo>
                  <a:pt x="71329" y="258318"/>
                </a:lnTo>
                <a:lnTo>
                  <a:pt x="82937" y="248793"/>
                </a:lnTo>
                <a:lnTo>
                  <a:pt x="165970" y="248793"/>
                </a:lnTo>
                <a:lnTo>
                  <a:pt x="165970" y="233807"/>
                </a:lnTo>
                <a:lnTo>
                  <a:pt x="18028" y="233807"/>
                </a:lnTo>
                <a:lnTo>
                  <a:pt x="18028" y="35940"/>
                </a:lnTo>
                <a:lnTo>
                  <a:pt x="165970" y="35940"/>
                </a:lnTo>
                <a:lnTo>
                  <a:pt x="165970" y="21589"/>
                </a:lnTo>
                <a:lnTo>
                  <a:pt x="77819" y="21589"/>
                </a:lnTo>
                <a:lnTo>
                  <a:pt x="76092" y="21209"/>
                </a:lnTo>
                <a:lnTo>
                  <a:pt x="75076" y="20574"/>
                </a:lnTo>
                <a:lnTo>
                  <a:pt x="74047" y="19176"/>
                </a:lnTo>
                <a:lnTo>
                  <a:pt x="73717" y="17780"/>
                </a:lnTo>
                <a:lnTo>
                  <a:pt x="74047" y="16128"/>
                </a:lnTo>
                <a:lnTo>
                  <a:pt x="76092" y="14097"/>
                </a:lnTo>
                <a:lnTo>
                  <a:pt x="77819" y="13715"/>
                </a:lnTo>
                <a:lnTo>
                  <a:pt x="165419" y="13715"/>
                </a:lnTo>
                <a:lnTo>
                  <a:pt x="164598" y="11049"/>
                </a:lnTo>
                <a:lnTo>
                  <a:pt x="151619" y="381"/>
                </a:lnTo>
                <a:lnTo>
                  <a:pt x="147847" y="0"/>
                </a:lnTo>
                <a:close/>
              </a:path>
              <a:path extrusionOk="0" h="288290" w="166370">
                <a:moveTo>
                  <a:pt x="165970" y="248793"/>
                </a:moveTo>
                <a:lnTo>
                  <a:pt x="82937" y="248793"/>
                </a:lnTo>
                <a:lnTo>
                  <a:pt x="85325" y="249174"/>
                </a:lnTo>
                <a:lnTo>
                  <a:pt x="87725" y="249809"/>
                </a:lnTo>
                <a:lnTo>
                  <a:pt x="94901" y="260731"/>
                </a:lnTo>
                <a:lnTo>
                  <a:pt x="94545" y="263144"/>
                </a:lnTo>
                <a:lnTo>
                  <a:pt x="82937" y="272669"/>
                </a:lnTo>
                <a:lnTo>
                  <a:pt x="165685" y="272669"/>
                </a:lnTo>
                <a:lnTo>
                  <a:pt x="165875" y="270637"/>
                </a:lnTo>
                <a:lnTo>
                  <a:pt x="165970" y="248793"/>
                </a:lnTo>
                <a:close/>
              </a:path>
              <a:path extrusionOk="0" h="288290" w="166370">
                <a:moveTo>
                  <a:pt x="165970" y="35940"/>
                </a:moveTo>
                <a:lnTo>
                  <a:pt x="147847" y="35940"/>
                </a:lnTo>
                <a:lnTo>
                  <a:pt x="147847" y="233807"/>
                </a:lnTo>
                <a:lnTo>
                  <a:pt x="165970" y="233807"/>
                </a:lnTo>
                <a:lnTo>
                  <a:pt x="165970" y="35940"/>
                </a:lnTo>
                <a:close/>
              </a:path>
              <a:path extrusionOk="0" h="288290" w="166370">
                <a:moveTo>
                  <a:pt x="165419" y="13715"/>
                </a:moveTo>
                <a:lnTo>
                  <a:pt x="88055" y="13715"/>
                </a:lnTo>
                <a:lnTo>
                  <a:pt x="89770" y="14097"/>
                </a:lnTo>
                <a:lnTo>
                  <a:pt x="91815" y="16128"/>
                </a:lnTo>
                <a:lnTo>
                  <a:pt x="92157" y="17780"/>
                </a:lnTo>
                <a:lnTo>
                  <a:pt x="91815" y="19176"/>
                </a:lnTo>
                <a:lnTo>
                  <a:pt x="90799" y="20574"/>
                </a:lnTo>
                <a:lnTo>
                  <a:pt x="89770" y="21209"/>
                </a:lnTo>
                <a:lnTo>
                  <a:pt x="88055" y="21589"/>
                </a:lnTo>
                <a:lnTo>
                  <a:pt x="165970" y="21589"/>
                </a:lnTo>
                <a:lnTo>
                  <a:pt x="165934" y="17780"/>
                </a:lnTo>
                <a:lnTo>
                  <a:pt x="165614" y="14350"/>
                </a:lnTo>
                <a:lnTo>
                  <a:pt x="165419" y="13715"/>
                </a:lnTo>
                <a:close/>
              </a:path>
            </a:pathLst>
          </a:custGeom>
          <a:solidFill>
            <a:srgbClr val="18BA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6" name="Google Shape;406;p34"/>
          <p:cNvSpPr/>
          <p:nvPr/>
        </p:nvSpPr>
        <p:spPr>
          <a:xfrm>
            <a:off x="1013430" y="1003648"/>
            <a:ext cx="164651" cy="12473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7" name="Google Shape;407;p34"/>
          <p:cNvSpPr/>
          <p:nvPr/>
        </p:nvSpPr>
        <p:spPr>
          <a:xfrm>
            <a:off x="1003198" y="724788"/>
            <a:ext cx="52705" cy="248920"/>
          </a:xfrm>
          <a:custGeom>
            <a:rect b="b" l="l" r="r" t="t"/>
            <a:pathLst>
              <a:path extrusionOk="0" h="248919" w="52705">
                <a:moveTo>
                  <a:pt x="52616" y="248665"/>
                </a:moveTo>
                <a:lnTo>
                  <a:pt x="21767" y="106172"/>
                </a:lnTo>
                <a:lnTo>
                  <a:pt x="0"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8" name="Google Shape;408;p34"/>
          <p:cNvSpPr/>
          <p:nvPr/>
        </p:nvSpPr>
        <p:spPr>
          <a:xfrm>
            <a:off x="904278" y="515238"/>
            <a:ext cx="383540" cy="458470"/>
          </a:xfrm>
          <a:custGeom>
            <a:rect b="b" l="l" r="r" t="t"/>
            <a:pathLst>
              <a:path extrusionOk="0" h="458469" w="383540">
                <a:moveTo>
                  <a:pt x="267716" y="458215"/>
                </a:moveTo>
                <a:lnTo>
                  <a:pt x="272262" y="438276"/>
                </a:lnTo>
                <a:lnTo>
                  <a:pt x="278587" y="419226"/>
                </a:lnTo>
                <a:lnTo>
                  <a:pt x="285851" y="401065"/>
                </a:lnTo>
                <a:lnTo>
                  <a:pt x="294017" y="384683"/>
                </a:lnTo>
                <a:lnTo>
                  <a:pt x="303110" y="369315"/>
                </a:lnTo>
                <a:lnTo>
                  <a:pt x="312166" y="353822"/>
                </a:lnTo>
                <a:lnTo>
                  <a:pt x="342112" y="310261"/>
                </a:lnTo>
                <a:lnTo>
                  <a:pt x="367499" y="264922"/>
                </a:lnTo>
                <a:lnTo>
                  <a:pt x="381088" y="211455"/>
                </a:lnTo>
                <a:lnTo>
                  <a:pt x="381977" y="201422"/>
                </a:lnTo>
                <a:lnTo>
                  <a:pt x="382993" y="191515"/>
                </a:lnTo>
                <a:lnTo>
                  <a:pt x="381088" y="171450"/>
                </a:lnTo>
                <a:lnTo>
                  <a:pt x="378421" y="152400"/>
                </a:lnTo>
                <a:lnTo>
                  <a:pt x="359371" y="99822"/>
                </a:lnTo>
                <a:lnTo>
                  <a:pt x="326694" y="56261"/>
                </a:lnTo>
                <a:lnTo>
                  <a:pt x="282206" y="23622"/>
                </a:lnTo>
                <a:lnTo>
                  <a:pt x="229590" y="3556"/>
                </a:lnTo>
                <a:lnTo>
                  <a:pt x="191477" y="0"/>
                </a:lnTo>
                <a:lnTo>
                  <a:pt x="153365" y="3556"/>
                </a:lnTo>
                <a:lnTo>
                  <a:pt x="117068" y="15366"/>
                </a:lnTo>
                <a:lnTo>
                  <a:pt x="69862" y="43561"/>
                </a:lnTo>
                <a:lnTo>
                  <a:pt x="32677" y="84327"/>
                </a:lnTo>
                <a:lnTo>
                  <a:pt x="9093" y="134238"/>
                </a:lnTo>
                <a:lnTo>
                  <a:pt x="0" y="191515"/>
                </a:lnTo>
                <a:lnTo>
                  <a:pt x="4546" y="230505"/>
                </a:lnTo>
                <a:lnTo>
                  <a:pt x="23583" y="281305"/>
                </a:lnTo>
                <a:lnTo>
                  <a:pt x="50825" y="324865"/>
                </a:lnTo>
                <a:lnTo>
                  <a:pt x="70789" y="353822"/>
                </a:lnTo>
                <a:lnTo>
                  <a:pt x="79844" y="369315"/>
                </a:lnTo>
                <a:lnTo>
                  <a:pt x="88938" y="384683"/>
                </a:lnTo>
                <a:lnTo>
                  <a:pt x="97091" y="401065"/>
                </a:lnTo>
                <a:lnTo>
                  <a:pt x="104368" y="419226"/>
                </a:lnTo>
                <a:lnTo>
                  <a:pt x="110693" y="438276"/>
                </a:lnTo>
                <a:lnTo>
                  <a:pt x="115239" y="45821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9" name="Google Shape;409;p34"/>
          <p:cNvSpPr/>
          <p:nvPr/>
        </p:nvSpPr>
        <p:spPr>
          <a:xfrm>
            <a:off x="1135697" y="724788"/>
            <a:ext cx="52705" cy="248919"/>
          </a:xfrm>
          <a:custGeom>
            <a:rect b="b" l="l" r="r" t="t"/>
            <a:pathLst>
              <a:path extrusionOk="0" h="248919" w="52705">
                <a:moveTo>
                  <a:pt x="52616" y="0"/>
                </a:moveTo>
                <a:lnTo>
                  <a:pt x="30848" y="106172"/>
                </a:lnTo>
                <a:lnTo>
                  <a:pt x="0" y="248665"/>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0" name="Google Shape;410;p34"/>
          <p:cNvSpPr/>
          <p:nvPr/>
        </p:nvSpPr>
        <p:spPr>
          <a:xfrm>
            <a:off x="1028611" y="715772"/>
            <a:ext cx="134620" cy="29209"/>
          </a:xfrm>
          <a:custGeom>
            <a:rect b="b" l="l" r="r" t="t"/>
            <a:pathLst>
              <a:path extrusionOk="0" h="29209" w="134619">
                <a:moveTo>
                  <a:pt x="0" y="2666"/>
                </a:moveTo>
                <a:lnTo>
                  <a:pt x="30848" y="29082"/>
                </a:lnTo>
                <a:lnTo>
                  <a:pt x="61709" y="2666"/>
                </a:lnTo>
                <a:lnTo>
                  <a:pt x="64427" y="888"/>
                </a:lnTo>
                <a:lnTo>
                  <a:pt x="67144" y="0"/>
                </a:lnTo>
                <a:lnTo>
                  <a:pt x="69862" y="888"/>
                </a:lnTo>
                <a:lnTo>
                  <a:pt x="72580" y="2666"/>
                </a:lnTo>
                <a:lnTo>
                  <a:pt x="103428" y="29082"/>
                </a:lnTo>
                <a:lnTo>
                  <a:pt x="134289" y="2666"/>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1" name="Google Shape;411;p34"/>
          <p:cNvSpPr/>
          <p:nvPr/>
        </p:nvSpPr>
        <p:spPr>
          <a:xfrm>
            <a:off x="1019517" y="977138"/>
            <a:ext cx="153035" cy="0"/>
          </a:xfrm>
          <a:custGeom>
            <a:rect b="b" l="l" r="r" t="t"/>
            <a:pathLst>
              <a:path extrusionOk="0" h="120000" w="153034">
                <a:moveTo>
                  <a:pt x="0" y="0"/>
                </a:moveTo>
                <a:lnTo>
                  <a:pt x="152476" y="0"/>
                </a:lnTo>
              </a:path>
            </a:pathLst>
          </a:custGeom>
          <a:noFill/>
          <a:ln cap="flat" cmpd="sng" w="121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2" name="Google Shape;412;p34"/>
          <p:cNvSpPr/>
          <p:nvPr/>
        </p:nvSpPr>
        <p:spPr>
          <a:xfrm>
            <a:off x="335762" y="1840610"/>
            <a:ext cx="264795" cy="264795"/>
          </a:xfrm>
          <a:custGeom>
            <a:rect b="b" l="l" r="r" t="t"/>
            <a:pathLst>
              <a:path extrusionOk="0" h="264794" w="264795">
                <a:moveTo>
                  <a:pt x="132041" y="0"/>
                </a:moveTo>
                <a:lnTo>
                  <a:pt x="125374" y="380"/>
                </a:lnTo>
                <a:lnTo>
                  <a:pt x="118732" y="888"/>
                </a:lnTo>
                <a:lnTo>
                  <a:pt x="112077" y="1524"/>
                </a:lnTo>
                <a:lnTo>
                  <a:pt x="105410" y="3048"/>
                </a:lnTo>
                <a:lnTo>
                  <a:pt x="99275" y="4572"/>
                </a:lnTo>
                <a:lnTo>
                  <a:pt x="93141" y="6096"/>
                </a:lnTo>
                <a:lnTo>
                  <a:pt x="58343" y="22478"/>
                </a:lnTo>
                <a:lnTo>
                  <a:pt x="22517" y="58293"/>
                </a:lnTo>
                <a:lnTo>
                  <a:pt x="15862" y="69595"/>
                </a:lnTo>
                <a:lnTo>
                  <a:pt x="12788" y="75183"/>
                </a:lnTo>
                <a:lnTo>
                  <a:pt x="10223" y="80771"/>
                </a:lnTo>
                <a:lnTo>
                  <a:pt x="8191" y="86868"/>
                </a:lnTo>
                <a:lnTo>
                  <a:pt x="6134" y="93090"/>
                </a:lnTo>
                <a:lnTo>
                  <a:pt x="4089" y="99187"/>
                </a:lnTo>
                <a:lnTo>
                  <a:pt x="2565" y="105918"/>
                </a:lnTo>
                <a:lnTo>
                  <a:pt x="1524" y="112013"/>
                </a:lnTo>
                <a:lnTo>
                  <a:pt x="520" y="118618"/>
                </a:lnTo>
                <a:lnTo>
                  <a:pt x="0" y="125349"/>
                </a:lnTo>
                <a:lnTo>
                  <a:pt x="0" y="132461"/>
                </a:lnTo>
                <a:lnTo>
                  <a:pt x="0" y="139064"/>
                </a:lnTo>
                <a:lnTo>
                  <a:pt x="520" y="145795"/>
                </a:lnTo>
                <a:lnTo>
                  <a:pt x="10223" y="183641"/>
                </a:lnTo>
                <a:lnTo>
                  <a:pt x="30187" y="216407"/>
                </a:lnTo>
                <a:lnTo>
                  <a:pt x="63449" y="245618"/>
                </a:lnTo>
                <a:lnTo>
                  <a:pt x="69088" y="248665"/>
                </a:lnTo>
                <a:lnTo>
                  <a:pt x="74714" y="251713"/>
                </a:lnTo>
                <a:lnTo>
                  <a:pt x="80848" y="254253"/>
                </a:lnTo>
                <a:lnTo>
                  <a:pt x="87007" y="256286"/>
                </a:lnTo>
                <a:lnTo>
                  <a:pt x="93141" y="258318"/>
                </a:lnTo>
                <a:lnTo>
                  <a:pt x="99275" y="260350"/>
                </a:lnTo>
                <a:lnTo>
                  <a:pt x="105410" y="262000"/>
                </a:lnTo>
                <a:lnTo>
                  <a:pt x="112077" y="263016"/>
                </a:lnTo>
                <a:lnTo>
                  <a:pt x="118732" y="264032"/>
                </a:lnTo>
                <a:lnTo>
                  <a:pt x="125374" y="264540"/>
                </a:lnTo>
                <a:lnTo>
                  <a:pt x="132041" y="264540"/>
                </a:lnTo>
                <a:lnTo>
                  <a:pt x="139204" y="264540"/>
                </a:lnTo>
                <a:lnTo>
                  <a:pt x="145846" y="264032"/>
                </a:lnTo>
                <a:lnTo>
                  <a:pt x="152501" y="263016"/>
                </a:lnTo>
                <a:lnTo>
                  <a:pt x="158635" y="262000"/>
                </a:lnTo>
                <a:lnTo>
                  <a:pt x="165303" y="260350"/>
                </a:lnTo>
                <a:lnTo>
                  <a:pt x="171437" y="258318"/>
                </a:lnTo>
                <a:lnTo>
                  <a:pt x="177571" y="256286"/>
                </a:lnTo>
                <a:lnTo>
                  <a:pt x="183730" y="254253"/>
                </a:lnTo>
                <a:lnTo>
                  <a:pt x="189357" y="251713"/>
                </a:lnTo>
                <a:lnTo>
                  <a:pt x="194970" y="248665"/>
                </a:lnTo>
                <a:lnTo>
                  <a:pt x="200596" y="245618"/>
                </a:lnTo>
                <a:lnTo>
                  <a:pt x="234391" y="216407"/>
                </a:lnTo>
                <a:lnTo>
                  <a:pt x="253822" y="183641"/>
                </a:lnTo>
                <a:lnTo>
                  <a:pt x="256387" y="178053"/>
                </a:lnTo>
                <a:lnTo>
                  <a:pt x="258432" y="171831"/>
                </a:lnTo>
                <a:lnTo>
                  <a:pt x="260489" y="165226"/>
                </a:lnTo>
                <a:lnTo>
                  <a:pt x="261518" y="159131"/>
                </a:lnTo>
                <a:lnTo>
                  <a:pt x="263055" y="152400"/>
                </a:lnTo>
                <a:lnTo>
                  <a:pt x="263550" y="145795"/>
                </a:lnTo>
                <a:lnTo>
                  <a:pt x="264058" y="139064"/>
                </a:lnTo>
                <a:lnTo>
                  <a:pt x="264579" y="132461"/>
                </a:lnTo>
                <a:lnTo>
                  <a:pt x="264058" y="125349"/>
                </a:lnTo>
                <a:lnTo>
                  <a:pt x="263550" y="118618"/>
                </a:lnTo>
                <a:lnTo>
                  <a:pt x="263055" y="112013"/>
                </a:lnTo>
                <a:lnTo>
                  <a:pt x="261518" y="105918"/>
                </a:lnTo>
                <a:lnTo>
                  <a:pt x="260489" y="99187"/>
                </a:lnTo>
                <a:lnTo>
                  <a:pt x="258432" y="93090"/>
                </a:lnTo>
                <a:lnTo>
                  <a:pt x="256387" y="86868"/>
                </a:lnTo>
                <a:lnTo>
                  <a:pt x="253822" y="80771"/>
                </a:lnTo>
                <a:lnTo>
                  <a:pt x="251269" y="75183"/>
                </a:lnTo>
                <a:lnTo>
                  <a:pt x="248196" y="69595"/>
                </a:lnTo>
                <a:lnTo>
                  <a:pt x="245122" y="63881"/>
                </a:lnTo>
                <a:lnTo>
                  <a:pt x="216471" y="30099"/>
                </a:lnTo>
                <a:lnTo>
                  <a:pt x="200596" y="19430"/>
                </a:lnTo>
                <a:lnTo>
                  <a:pt x="194970" y="16255"/>
                </a:lnTo>
                <a:lnTo>
                  <a:pt x="158635" y="3048"/>
                </a:lnTo>
                <a:lnTo>
                  <a:pt x="152501" y="1524"/>
                </a:lnTo>
                <a:lnTo>
                  <a:pt x="145846" y="888"/>
                </a:lnTo>
                <a:lnTo>
                  <a:pt x="139204" y="380"/>
                </a:lnTo>
                <a:lnTo>
                  <a:pt x="132041" y="0"/>
                </a:lnTo>
                <a:close/>
              </a:path>
            </a:pathLst>
          </a:custGeom>
          <a:noFill/>
          <a:ln cap="flat" cmpd="sng" w="19050">
            <a:solidFill>
              <a:srgbClr val="1746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3" name="Google Shape;413;p34"/>
          <p:cNvSpPr/>
          <p:nvPr/>
        </p:nvSpPr>
        <p:spPr>
          <a:xfrm>
            <a:off x="356958" y="1861692"/>
            <a:ext cx="331203" cy="33845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4" name="Google Shape;414;p34"/>
          <p:cNvSpPr txBox="1"/>
          <p:nvPr>
            <p:ph type="title"/>
          </p:nvPr>
        </p:nvSpPr>
        <p:spPr>
          <a:xfrm>
            <a:off x="1811782" y="894664"/>
            <a:ext cx="5017770" cy="635000"/>
          </a:xfrm>
          <a:prstGeom prst="rect">
            <a:avLst/>
          </a:prstGeom>
          <a:noFill/>
          <a:ln>
            <a:noFill/>
          </a:ln>
        </p:spPr>
        <p:txBody>
          <a:bodyPr anchorCtr="0" anchor="t" bIns="0" lIns="0" spcFirstLastPara="1" rIns="0" wrap="square" tIns="12050">
            <a:noAutofit/>
          </a:bodyPr>
          <a:lstStyle/>
          <a:p>
            <a:pPr indent="0" lvl="0" marL="12700" marR="0" rtl="0" algn="l">
              <a:lnSpc>
                <a:spcPct val="100000"/>
              </a:lnSpc>
              <a:spcBef>
                <a:spcPts val="0"/>
              </a:spcBef>
              <a:spcAft>
                <a:spcPts val="0"/>
              </a:spcAft>
              <a:buNone/>
            </a:pPr>
            <a:r>
              <a:rPr b="0" i="0" lang="en" sz="4000" u="none" cap="none" strike="noStrike">
                <a:solidFill>
                  <a:srgbClr val="18BAD4"/>
                </a:solidFill>
                <a:latin typeface="Georgia"/>
                <a:ea typeface="Georgia"/>
                <a:cs typeface="Georgia"/>
                <a:sym typeface="Georgia"/>
              </a:rPr>
              <a:t>Meet Amazon Alexa</a:t>
            </a:r>
            <a:endParaRPr b="0" i="0" sz="4000" u="none" cap="none" strike="noStrike">
              <a:solidFill>
                <a:srgbClr val="18BAD4"/>
              </a:solidFill>
              <a:latin typeface="Georgia"/>
              <a:ea typeface="Georgia"/>
              <a:cs typeface="Georgia"/>
              <a:sym typeface="Georgia"/>
            </a:endParaRPr>
          </a:p>
        </p:txBody>
      </p:sp>
      <p:sp>
        <p:nvSpPr>
          <p:cNvPr id="415" name="Google Shape;415;p34"/>
          <p:cNvSpPr txBox="1"/>
          <p:nvPr/>
        </p:nvSpPr>
        <p:spPr>
          <a:xfrm>
            <a:off x="1811782" y="1816100"/>
            <a:ext cx="6635115" cy="2677160"/>
          </a:xfrm>
          <a:prstGeom prst="rect">
            <a:avLst/>
          </a:prstGeom>
          <a:noFill/>
          <a:ln>
            <a:noFill/>
          </a:ln>
        </p:spPr>
        <p:txBody>
          <a:bodyPr anchorCtr="0" anchor="t" bIns="0" lIns="0" spcFirstLastPara="1" rIns="0" wrap="square" tIns="12050">
            <a:noAutofit/>
          </a:bodyPr>
          <a:lstStyle/>
          <a:p>
            <a:pPr indent="0" lvl="0" marL="190500" marR="173355" rtl="0" algn="ctr">
              <a:lnSpc>
                <a:spcPct val="100000"/>
              </a:lnSpc>
              <a:spcBef>
                <a:spcPts val="0"/>
              </a:spcBef>
              <a:spcAft>
                <a:spcPts val="0"/>
              </a:spcAft>
              <a:buNone/>
            </a:pPr>
            <a:r>
              <a:rPr b="1" lang="en" sz="1600">
                <a:solidFill>
                  <a:srgbClr val="00E0C5"/>
                </a:solidFill>
                <a:latin typeface="Century Gothic"/>
                <a:ea typeface="Century Gothic"/>
                <a:cs typeface="Century Gothic"/>
                <a:sym typeface="Century Gothic"/>
              </a:rPr>
              <a:t>“Alexa is an intelligent personal assistant developed by Amazon,  made popular by the Amazon Echo and the Amazon Echo Dot  devices developed by Amazon”</a:t>
            </a:r>
            <a:endParaRPr sz="1600">
              <a:latin typeface="Century Gothic"/>
              <a:ea typeface="Century Gothic"/>
              <a:cs typeface="Century Gothic"/>
              <a:sym typeface="Century Gothic"/>
            </a:endParaRPr>
          </a:p>
          <a:p>
            <a:pPr indent="0" lvl="0" marL="0" marR="0" rtl="0" algn="l">
              <a:lnSpc>
                <a:spcPct val="100000"/>
              </a:lnSpc>
              <a:spcBef>
                <a:spcPts val="10"/>
              </a:spcBef>
              <a:spcAft>
                <a:spcPts val="0"/>
              </a:spcAft>
              <a:buNone/>
            </a:pPr>
            <a:r>
              <a:t/>
            </a:r>
            <a:endParaRPr sz="2700">
              <a:latin typeface="Times New Roman"/>
              <a:ea typeface="Times New Roman"/>
              <a:cs typeface="Times New Roman"/>
              <a:sym typeface="Times New Roman"/>
            </a:endParaRPr>
          </a:p>
          <a:p>
            <a:pPr indent="0" lvl="0" marL="12700" marR="0" rtl="0" algn="l">
              <a:lnSpc>
                <a:spcPct val="100000"/>
              </a:lnSpc>
              <a:spcBef>
                <a:spcPts val="5"/>
              </a:spcBef>
              <a:spcAft>
                <a:spcPts val="0"/>
              </a:spcAft>
              <a:buNone/>
            </a:pPr>
            <a:r>
              <a:rPr b="1" lang="en" sz="1600">
                <a:solidFill>
                  <a:srgbClr val="00E0C5"/>
                </a:solidFill>
                <a:latin typeface="Century Gothic"/>
                <a:ea typeface="Century Gothic"/>
                <a:cs typeface="Century Gothic"/>
                <a:sym typeface="Century Gothic"/>
              </a:rPr>
              <a:t>Capable of,</a:t>
            </a:r>
            <a:endParaRPr sz="1600">
              <a:latin typeface="Century Gothic"/>
              <a:ea typeface="Century Gothic"/>
              <a:cs typeface="Century Gothic"/>
              <a:sym typeface="Century Gothic"/>
            </a:endParaRPr>
          </a:p>
          <a:p>
            <a:pPr indent="-257175" lvl="0" marL="269875" marR="0" rtl="0" algn="l">
              <a:lnSpc>
                <a:spcPct val="100000"/>
              </a:lnSpc>
              <a:spcBef>
                <a:spcPts val="600"/>
              </a:spcBef>
              <a:spcAft>
                <a:spcPts val="0"/>
              </a:spcAft>
              <a:buClr>
                <a:srgbClr val="FFFFFF"/>
              </a:buClr>
              <a:buSzPts val="1600"/>
              <a:buFont typeface="Noto Sans Symbols"/>
              <a:buChar char="▪"/>
            </a:pPr>
            <a:r>
              <a:rPr b="1" lang="en" sz="1600">
                <a:solidFill>
                  <a:srgbClr val="FFFFFF"/>
                </a:solidFill>
                <a:latin typeface="Century Gothic"/>
                <a:ea typeface="Century Gothic"/>
                <a:cs typeface="Century Gothic"/>
                <a:sym typeface="Century Gothic"/>
              </a:rPr>
              <a:t>Voice Interaction</a:t>
            </a:r>
            <a:endParaRPr sz="1600">
              <a:latin typeface="Century Gothic"/>
              <a:ea typeface="Century Gothic"/>
              <a:cs typeface="Century Gothic"/>
              <a:sym typeface="Century Gothic"/>
            </a:endParaRPr>
          </a:p>
          <a:p>
            <a:pPr indent="-257175" lvl="0" marL="269875" marR="0" rtl="0" algn="l">
              <a:lnSpc>
                <a:spcPct val="100000"/>
              </a:lnSpc>
              <a:spcBef>
                <a:spcPts val="595"/>
              </a:spcBef>
              <a:spcAft>
                <a:spcPts val="0"/>
              </a:spcAft>
              <a:buClr>
                <a:srgbClr val="FFFFFF"/>
              </a:buClr>
              <a:buSzPts val="1600"/>
              <a:buFont typeface="Noto Sans Symbols"/>
              <a:buChar char="▪"/>
            </a:pPr>
            <a:r>
              <a:rPr b="1" lang="en" sz="1600">
                <a:solidFill>
                  <a:srgbClr val="FFFFFF"/>
                </a:solidFill>
                <a:latin typeface="Century Gothic"/>
                <a:ea typeface="Century Gothic"/>
                <a:cs typeface="Century Gothic"/>
                <a:sym typeface="Century Gothic"/>
              </a:rPr>
              <a:t>Music Playback</a:t>
            </a:r>
            <a:endParaRPr sz="1600">
              <a:latin typeface="Century Gothic"/>
              <a:ea typeface="Century Gothic"/>
              <a:cs typeface="Century Gothic"/>
              <a:sym typeface="Century Gothic"/>
            </a:endParaRPr>
          </a:p>
          <a:p>
            <a:pPr indent="-257175" lvl="0" marL="269875" marR="0" rtl="0" algn="l">
              <a:lnSpc>
                <a:spcPct val="100000"/>
              </a:lnSpc>
              <a:spcBef>
                <a:spcPts val="595"/>
              </a:spcBef>
              <a:spcAft>
                <a:spcPts val="0"/>
              </a:spcAft>
              <a:buClr>
                <a:srgbClr val="FFFFFF"/>
              </a:buClr>
              <a:buSzPts val="1600"/>
              <a:buFont typeface="Noto Sans Symbols"/>
              <a:buChar char="▪"/>
            </a:pPr>
            <a:r>
              <a:rPr b="1" lang="en" sz="1600">
                <a:solidFill>
                  <a:srgbClr val="FFFFFF"/>
                </a:solidFill>
                <a:latin typeface="Century Gothic"/>
                <a:ea typeface="Century Gothic"/>
                <a:cs typeface="Century Gothic"/>
                <a:sym typeface="Century Gothic"/>
              </a:rPr>
              <a:t>Providing real time information</a:t>
            </a:r>
            <a:endParaRPr sz="1600">
              <a:latin typeface="Century Gothic"/>
              <a:ea typeface="Century Gothic"/>
              <a:cs typeface="Century Gothic"/>
              <a:sym typeface="Century Gothic"/>
            </a:endParaRPr>
          </a:p>
          <a:p>
            <a:pPr indent="-257175" lvl="0" marL="269875" marR="0" rtl="0" algn="l">
              <a:lnSpc>
                <a:spcPct val="100000"/>
              </a:lnSpc>
              <a:spcBef>
                <a:spcPts val="595"/>
              </a:spcBef>
              <a:spcAft>
                <a:spcPts val="0"/>
              </a:spcAft>
              <a:buClr>
                <a:srgbClr val="FFFFFF"/>
              </a:buClr>
              <a:buSzPts val="1600"/>
              <a:buFont typeface="Noto Sans Symbols"/>
              <a:buChar char="▪"/>
            </a:pPr>
            <a:r>
              <a:rPr b="1" lang="en" sz="1600">
                <a:solidFill>
                  <a:srgbClr val="FFFFFF"/>
                </a:solidFill>
                <a:latin typeface="Century Gothic"/>
                <a:ea typeface="Century Gothic"/>
                <a:cs typeface="Century Gothic"/>
                <a:sym typeface="Century Gothic"/>
              </a:rPr>
              <a:t>Controls several smart devices such as home automation systems</a:t>
            </a:r>
            <a:endParaRPr sz="1600">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